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77" r:id="rId6"/>
    <p:sldId id="260" r:id="rId7"/>
    <p:sldId id="261" r:id="rId8"/>
    <p:sldId id="275" r:id="rId9"/>
    <p:sldId id="276" r:id="rId10"/>
    <p:sldId id="262" r:id="rId11"/>
    <p:sldId id="266" r:id="rId12"/>
    <p:sldId id="263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626" autoAdjust="0"/>
    <p:restoredTop sz="94660"/>
  </p:normalViewPr>
  <p:slideViewPr>
    <p:cSldViewPr snapToGrid="0">
      <p:cViewPr>
        <p:scale>
          <a:sx n="100" d="100"/>
          <a:sy n="100" d="100"/>
        </p:scale>
        <p:origin x="-3274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431D07-DE86-4896-B4AC-9210BA1D0F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9EE0116-F7FB-4DB8-8607-582DA50FC1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 Building a Team to Beat Icons in FIFA 23</a:t>
          </a:r>
          <a:endParaRPr lang="en-US"/>
        </a:p>
      </dgm:t>
    </dgm:pt>
    <dgm:pt modelId="{26A4A619-151F-44E6-9ACD-940977D20C2F}" type="parTrans" cxnId="{965C4AD9-3109-4DCB-9088-9E7BB20345D2}">
      <dgm:prSet/>
      <dgm:spPr/>
      <dgm:t>
        <a:bodyPr/>
        <a:lstStyle/>
        <a:p>
          <a:endParaRPr lang="en-US"/>
        </a:p>
      </dgm:t>
    </dgm:pt>
    <dgm:pt modelId="{5CA76E23-1D41-41FC-A0C7-AA01FEE39C1C}" type="sibTrans" cxnId="{965C4AD9-3109-4DCB-9088-9E7BB20345D2}">
      <dgm:prSet/>
      <dgm:spPr/>
      <dgm:t>
        <a:bodyPr/>
        <a:lstStyle/>
        <a:p>
          <a:endParaRPr lang="en-US"/>
        </a:p>
      </dgm:t>
    </dgm:pt>
    <dgm:pt modelId="{6D1B18B5-07F1-49D7-946E-795DA00E50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Data Collection and Preparation:</a:t>
          </a:r>
          <a:endParaRPr lang="en-US"/>
        </a:p>
      </dgm:t>
    </dgm:pt>
    <dgm:pt modelId="{625900F4-BBB1-479B-8BCF-7687F48EE2B6}" type="parTrans" cxnId="{86C154C4-CA96-4441-9B72-E5ADB887A55C}">
      <dgm:prSet/>
      <dgm:spPr/>
      <dgm:t>
        <a:bodyPr/>
        <a:lstStyle/>
        <a:p>
          <a:endParaRPr lang="en-US"/>
        </a:p>
      </dgm:t>
    </dgm:pt>
    <dgm:pt modelId="{3EAA29CA-2EC8-4FC8-AF70-60C0CE6CCA3A}" type="sibTrans" cxnId="{86C154C4-CA96-4441-9B72-E5ADB887A55C}">
      <dgm:prSet/>
      <dgm:spPr/>
      <dgm:t>
        <a:bodyPr/>
        <a:lstStyle/>
        <a:p>
          <a:endParaRPr lang="en-US"/>
        </a:p>
      </dgm:t>
    </dgm:pt>
    <dgm:pt modelId="{1B466F85-CCC8-4C20-AACB-DF59B8BFFD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Gather player data including attributes like potential, position, and overall rating.</a:t>
          </a:r>
          <a:endParaRPr lang="en-US"/>
        </a:p>
      </dgm:t>
    </dgm:pt>
    <dgm:pt modelId="{19A5E123-1115-41BD-9094-0D8E84880DD4}" type="parTrans" cxnId="{05F6A416-75B1-4376-8765-1C6A6E5EBAEE}">
      <dgm:prSet/>
      <dgm:spPr/>
      <dgm:t>
        <a:bodyPr/>
        <a:lstStyle/>
        <a:p>
          <a:endParaRPr lang="en-US"/>
        </a:p>
      </dgm:t>
    </dgm:pt>
    <dgm:pt modelId="{7548CF7C-28F4-42F6-B6F3-706013253BFA}" type="sibTrans" cxnId="{05F6A416-75B1-4376-8765-1C6A6E5EBAEE}">
      <dgm:prSet/>
      <dgm:spPr/>
      <dgm:t>
        <a:bodyPr/>
        <a:lstStyle/>
        <a:p>
          <a:endParaRPr lang="en-US"/>
        </a:p>
      </dgm:t>
    </dgm:pt>
    <dgm:pt modelId="{04654045-50BE-4589-9348-D644D057AD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Organize data into structured formats for each team.</a:t>
          </a:r>
          <a:endParaRPr lang="en-US"/>
        </a:p>
      </dgm:t>
    </dgm:pt>
    <dgm:pt modelId="{F6F45EB4-3FFC-45AB-89F5-C5735CD7E14B}" type="parTrans" cxnId="{AB4D5556-E0B5-47C0-A136-020D4BA34ADE}">
      <dgm:prSet/>
      <dgm:spPr/>
      <dgm:t>
        <a:bodyPr/>
        <a:lstStyle/>
        <a:p>
          <a:endParaRPr lang="en-US"/>
        </a:p>
      </dgm:t>
    </dgm:pt>
    <dgm:pt modelId="{D0671E30-F910-4A7F-ADC3-69474C440749}" type="sibTrans" cxnId="{AB4D5556-E0B5-47C0-A136-020D4BA34ADE}">
      <dgm:prSet/>
      <dgm:spPr/>
      <dgm:t>
        <a:bodyPr/>
        <a:lstStyle/>
        <a:p>
          <a:endParaRPr lang="en-US"/>
        </a:p>
      </dgm:t>
    </dgm:pt>
    <dgm:pt modelId="{A40D05DF-B230-4850-8AA7-422C09E77A9A}" type="pres">
      <dgm:prSet presAssocID="{DF431D07-DE86-4896-B4AC-9210BA1D0F2D}" presName="root" presStyleCnt="0">
        <dgm:presLayoutVars>
          <dgm:dir/>
          <dgm:resizeHandles val="exact"/>
        </dgm:presLayoutVars>
      </dgm:prSet>
      <dgm:spPr/>
    </dgm:pt>
    <dgm:pt modelId="{B0D3C740-5BBF-47AB-8DDD-5FD56F6F7D2B}" type="pres">
      <dgm:prSet presAssocID="{89EE0116-F7FB-4DB8-8607-582DA50FC1E6}" presName="compNode" presStyleCnt="0"/>
      <dgm:spPr/>
    </dgm:pt>
    <dgm:pt modelId="{96BA5FE6-FF23-47F2-9D50-2BA9ED7D84B7}" type="pres">
      <dgm:prSet presAssocID="{89EE0116-F7FB-4DB8-8607-582DA50FC1E6}" presName="bgRect" presStyleLbl="bgShp" presStyleIdx="0" presStyleCnt="2"/>
      <dgm:spPr/>
    </dgm:pt>
    <dgm:pt modelId="{C747B9F3-2CA7-4792-9469-40421E51A158}" type="pres">
      <dgm:prSet presAssocID="{89EE0116-F7FB-4DB8-8607-582DA50FC1E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259F3EA6-3DAB-4887-B764-B276410C7C5A}" type="pres">
      <dgm:prSet presAssocID="{89EE0116-F7FB-4DB8-8607-582DA50FC1E6}" presName="spaceRect" presStyleCnt="0"/>
      <dgm:spPr/>
    </dgm:pt>
    <dgm:pt modelId="{6863F391-CDDD-4A95-8F6D-DAD6CBF0DC9D}" type="pres">
      <dgm:prSet presAssocID="{89EE0116-F7FB-4DB8-8607-582DA50FC1E6}" presName="parTx" presStyleLbl="revTx" presStyleIdx="0" presStyleCnt="3">
        <dgm:presLayoutVars>
          <dgm:chMax val="0"/>
          <dgm:chPref val="0"/>
        </dgm:presLayoutVars>
      </dgm:prSet>
      <dgm:spPr/>
    </dgm:pt>
    <dgm:pt modelId="{91A6F6A7-AF22-4871-A91F-D1DBE0139919}" type="pres">
      <dgm:prSet presAssocID="{5CA76E23-1D41-41FC-A0C7-AA01FEE39C1C}" presName="sibTrans" presStyleCnt="0"/>
      <dgm:spPr/>
    </dgm:pt>
    <dgm:pt modelId="{DEC7D071-93DD-41BC-A4E9-07D74509C2BA}" type="pres">
      <dgm:prSet presAssocID="{6D1B18B5-07F1-49D7-946E-795DA00E5040}" presName="compNode" presStyleCnt="0"/>
      <dgm:spPr/>
    </dgm:pt>
    <dgm:pt modelId="{2A45EFE3-7CAC-4DF4-9864-A461526A17FF}" type="pres">
      <dgm:prSet presAssocID="{6D1B18B5-07F1-49D7-946E-795DA00E5040}" presName="bgRect" presStyleLbl="bgShp" presStyleIdx="1" presStyleCnt="2"/>
      <dgm:spPr/>
    </dgm:pt>
    <dgm:pt modelId="{A91A3448-227B-42A6-BA94-D8536E1723B5}" type="pres">
      <dgm:prSet presAssocID="{6D1B18B5-07F1-49D7-946E-795DA00E504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68805D-2753-44C7-93DE-7F5C538DB0DC}" type="pres">
      <dgm:prSet presAssocID="{6D1B18B5-07F1-49D7-946E-795DA00E5040}" presName="spaceRect" presStyleCnt="0"/>
      <dgm:spPr/>
    </dgm:pt>
    <dgm:pt modelId="{72226E44-0E53-4A1F-B105-3BE76994013B}" type="pres">
      <dgm:prSet presAssocID="{6D1B18B5-07F1-49D7-946E-795DA00E5040}" presName="parTx" presStyleLbl="revTx" presStyleIdx="1" presStyleCnt="3">
        <dgm:presLayoutVars>
          <dgm:chMax val="0"/>
          <dgm:chPref val="0"/>
        </dgm:presLayoutVars>
      </dgm:prSet>
      <dgm:spPr/>
    </dgm:pt>
    <dgm:pt modelId="{B01E55A3-CB57-478C-8DB3-26F1E7FB54B7}" type="pres">
      <dgm:prSet presAssocID="{6D1B18B5-07F1-49D7-946E-795DA00E5040}" presName="desTx" presStyleLbl="revTx" presStyleIdx="2" presStyleCnt="3">
        <dgm:presLayoutVars/>
      </dgm:prSet>
      <dgm:spPr/>
    </dgm:pt>
  </dgm:ptLst>
  <dgm:cxnLst>
    <dgm:cxn modelId="{05F6A416-75B1-4376-8765-1C6A6E5EBAEE}" srcId="{6D1B18B5-07F1-49D7-946E-795DA00E5040}" destId="{1B466F85-CCC8-4C20-AACB-DF59B8BFFD07}" srcOrd="0" destOrd="0" parTransId="{19A5E123-1115-41BD-9094-0D8E84880DD4}" sibTransId="{7548CF7C-28F4-42F6-B6F3-706013253BFA}"/>
    <dgm:cxn modelId="{8E554530-7EB6-4874-8390-9A6DBC1C4A29}" type="presOf" srcId="{1B466F85-CCC8-4C20-AACB-DF59B8BFFD07}" destId="{B01E55A3-CB57-478C-8DB3-26F1E7FB54B7}" srcOrd="0" destOrd="0" presId="urn:microsoft.com/office/officeart/2018/2/layout/IconVerticalSolidList"/>
    <dgm:cxn modelId="{79742736-1050-4D2F-9E91-8DCC85A0BB96}" type="presOf" srcId="{89EE0116-F7FB-4DB8-8607-582DA50FC1E6}" destId="{6863F391-CDDD-4A95-8F6D-DAD6CBF0DC9D}" srcOrd="0" destOrd="0" presId="urn:microsoft.com/office/officeart/2018/2/layout/IconVerticalSolidList"/>
    <dgm:cxn modelId="{291C913A-110B-47F3-80DB-642F27A57A4E}" type="presOf" srcId="{04654045-50BE-4589-9348-D644D057ADDD}" destId="{B01E55A3-CB57-478C-8DB3-26F1E7FB54B7}" srcOrd="0" destOrd="1" presId="urn:microsoft.com/office/officeart/2018/2/layout/IconVerticalSolidList"/>
    <dgm:cxn modelId="{95001373-A628-42FC-B535-7A09740EA9AA}" type="presOf" srcId="{6D1B18B5-07F1-49D7-946E-795DA00E5040}" destId="{72226E44-0E53-4A1F-B105-3BE76994013B}" srcOrd="0" destOrd="0" presId="urn:microsoft.com/office/officeart/2018/2/layout/IconVerticalSolidList"/>
    <dgm:cxn modelId="{AB4D5556-E0B5-47C0-A136-020D4BA34ADE}" srcId="{6D1B18B5-07F1-49D7-946E-795DA00E5040}" destId="{04654045-50BE-4589-9348-D644D057ADDD}" srcOrd="1" destOrd="0" parTransId="{F6F45EB4-3FFC-45AB-89F5-C5735CD7E14B}" sibTransId="{D0671E30-F910-4A7F-ADC3-69474C440749}"/>
    <dgm:cxn modelId="{8E7EF2B9-FC46-497A-A93A-50C0AC476EFE}" type="presOf" srcId="{DF431D07-DE86-4896-B4AC-9210BA1D0F2D}" destId="{A40D05DF-B230-4850-8AA7-422C09E77A9A}" srcOrd="0" destOrd="0" presId="urn:microsoft.com/office/officeart/2018/2/layout/IconVerticalSolidList"/>
    <dgm:cxn modelId="{86C154C4-CA96-4441-9B72-E5ADB887A55C}" srcId="{DF431D07-DE86-4896-B4AC-9210BA1D0F2D}" destId="{6D1B18B5-07F1-49D7-946E-795DA00E5040}" srcOrd="1" destOrd="0" parTransId="{625900F4-BBB1-479B-8BCF-7687F48EE2B6}" sibTransId="{3EAA29CA-2EC8-4FC8-AF70-60C0CE6CCA3A}"/>
    <dgm:cxn modelId="{965C4AD9-3109-4DCB-9088-9E7BB20345D2}" srcId="{DF431D07-DE86-4896-B4AC-9210BA1D0F2D}" destId="{89EE0116-F7FB-4DB8-8607-582DA50FC1E6}" srcOrd="0" destOrd="0" parTransId="{26A4A619-151F-44E6-9ACD-940977D20C2F}" sibTransId="{5CA76E23-1D41-41FC-A0C7-AA01FEE39C1C}"/>
    <dgm:cxn modelId="{8D78B88A-6E35-4F20-B347-F6694660D9B0}" type="presParOf" srcId="{A40D05DF-B230-4850-8AA7-422C09E77A9A}" destId="{B0D3C740-5BBF-47AB-8DDD-5FD56F6F7D2B}" srcOrd="0" destOrd="0" presId="urn:microsoft.com/office/officeart/2018/2/layout/IconVerticalSolidList"/>
    <dgm:cxn modelId="{340608B5-B659-4A60-AACA-C8F9DC4C69AD}" type="presParOf" srcId="{B0D3C740-5BBF-47AB-8DDD-5FD56F6F7D2B}" destId="{96BA5FE6-FF23-47F2-9D50-2BA9ED7D84B7}" srcOrd="0" destOrd="0" presId="urn:microsoft.com/office/officeart/2018/2/layout/IconVerticalSolidList"/>
    <dgm:cxn modelId="{02FD56E3-7B3A-49CF-8C31-63AC39272EAA}" type="presParOf" srcId="{B0D3C740-5BBF-47AB-8DDD-5FD56F6F7D2B}" destId="{C747B9F3-2CA7-4792-9469-40421E51A158}" srcOrd="1" destOrd="0" presId="urn:microsoft.com/office/officeart/2018/2/layout/IconVerticalSolidList"/>
    <dgm:cxn modelId="{82BA283D-9F12-44E3-ADD3-86269F1833B4}" type="presParOf" srcId="{B0D3C740-5BBF-47AB-8DDD-5FD56F6F7D2B}" destId="{259F3EA6-3DAB-4887-B764-B276410C7C5A}" srcOrd="2" destOrd="0" presId="urn:microsoft.com/office/officeart/2018/2/layout/IconVerticalSolidList"/>
    <dgm:cxn modelId="{5D017241-8E65-4CB9-8318-EFB4340EA567}" type="presParOf" srcId="{B0D3C740-5BBF-47AB-8DDD-5FD56F6F7D2B}" destId="{6863F391-CDDD-4A95-8F6D-DAD6CBF0DC9D}" srcOrd="3" destOrd="0" presId="urn:microsoft.com/office/officeart/2018/2/layout/IconVerticalSolidList"/>
    <dgm:cxn modelId="{9D3E3D87-57FD-4319-ACD7-4D877EE26544}" type="presParOf" srcId="{A40D05DF-B230-4850-8AA7-422C09E77A9A}" destId="{91A6F6A7-AF22-4871-A91F-D1DBE0139919}" srcOrd="1" destOrd="0" presId="urn:microsoft.com/office/officeart/2018/2/layout/IconVerticalSolidList"/>
    <dgm:cxn modelId="{B8C1291D-618E-4A0A-8F2E-96749FB39BA1}" type="presParOf" srcId="{A40D05DF-B230-4850-8AA7-422C09E77A9A}" destId="{DEC7D071-93DD-41BC-A4E9-07D74509C2BA}" srcOrd="2" destOrd="0" presId="urn:microsoft.com/office/officeart/2018/2/layout/IconVerticalSolidList"/>
    <dgm:cxn modelId="{A2B8C704-31D9-49C4-8FC2-A18B50B94804}" type="presParOf" srcId="{DEC7D071-93DD-41BC-A4E9-07D74509C2BA}" destId="{2A45EFE3-7CAC-4DF4-9864-A461526A17FF}" srcOrd="0" destOrd="0" presId="urn:microsoft.com/office/officeart/2018/2/layout/IconVerticalSolidList"/>
    <dgm:cxn modelId="{42512797-A74B-481B-8C70-82E2B1B750A8}" type="presParOf" srcId="{DEC7D071-93DD-41BC-A4E9-07D74509C2BA}" destId="{A91A3448-227B-42A6-BA94-D8536E1723B5}" srcOrd="1" destOrd="0" presId="urn:microsoft.com/office/officeart/2018/2/layout/IconVerticalSolidList"/>
    <dgm:cxn modelId="{3998A24D-23E9-40EA-AAA5-7D1A3BF8B632}" type="presParOf" srcId="{DEC7D071-93DD-41BC-A4E9-07D74509C2BA}" destId="{6E68805D-2753-44C7-93DE-7F5C538DB0DC}" srcOrd="2" destOrd="0" presId="urn:microsoft.com/office/officeart/2018/2/layout/IconVerticalSolidList"/>
    <dgm:cxn modelId="{32C0EA29-F629-48F9-A446-DBFE77257151}" type="presParOf" srcId="{DEC7D071-93DD-41BC-A4E9-07D74509C2BA}" destId="{72226E44-0E53-4A1F-B105-3BE76994013B}" srcOrd="3" destOrd="0" presId="urn:microsoft.com/office/officeart/2018/2/layout/IconVerticalSolidList"/>
    <dgm:cxn modelId="{62DE213C-7409-4DAC-B092-BA8170995428}" type="presParOf" srcId="{DEC7D071-93DD-41BC-A4E9-07D74509C2BA}" destId="{B01E55A3-CB57-478C-8DB3-26F1E7FB54B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33FD3C-9CE4-4AB9-896B-CD41230E526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9CF363-2B4D-4B66-BB77-968D95EF9BB1}">
      <dgm:prSet/>
      <dgm:spPr/>
      <dgm:t>
        <a:bodyPr/>
        <a:lstStyle/>
        <a:p>
          <a:r>
            <a:rPr lang="en-US" b="0" i="0"/>
            <a:t>Develop criteria to select the best players for each position in a team.</a:t>
          </a:r>
          <a:endParaRPr lang="en-US"/>
        </a:p>
      </dgm:t>
    </dgm:pt>
    <dgm:pt modelId="{18E63CF1-DB22-452F-A7EE-671BA2FA21D7}" type="parTrans" cxnId="{565235C6-94C3-41CF-9168-7F5F535504F1}">
      <dgm:prSet/>
      <dgm:spPr/>
      <dgm:t>
        <a:bodyPr/>
        <a:lstStyle/>
        <a:p>
          <a:endParaRPr lang="en-US"/>
        </a:p>
      </dgm:t>
    </dgm:pt>
    <dgm:pt modelId="{33E83F39-166B-4838-80E6-FFBD892B8805}" type="sibTrans" cxnId="{565235C6-94C3-41CF-9168-7F5F535504F1}">
      <dgm:prSet/>
      <dgm:spPr/>
      <dgm:t>
        <a:bodyPr/>
        <a:lstStyle/>
        <a:p>
          <a:endParaRPr lang="en-US"/>
        </a:p>
      </dgm:t>
    </dgm:pt>
    <dgm:pt modelId="{5C020CA8-1ABC-44A2-95BD-D0487F26DA74}">
      <dgm:prSet/>
      <dgm:spPr/>
      <dgm:t>
        <a:bodyPr/>
        <a:lstStyle/>
        <a:p>
          <a:r>
            <a:rPr lang="en-US" b="0" i="0"/>
            <a:t>Consider factors like overall rating, potential, and position compatibility.</a:t>
          </a:r>
          <a:endParaRPr lang="en-US"/>
        </a:p>
      </dgm:t>
    </dgm:pt>
    <dgm:pt modelId="{3654B252-FAF0-4622-8CF7-67B8CB70E00B}" type="parTrans" cxnId="{250B831B-C74C-4264-AC3F-EA3D1E53369F}">
      <dgm:prSet/>
      <dgm:spPr/>
      <dgm:t>
        <a:bodyPr/>
        <a:lstStyle/>
        <a:p>
          <a:endParaRPr lang="en-US"/>
        </a:p>
      </dgm:t>
    </dgm:pt>
    <dgm:pt modelId="{B624DAA3-5468-4647-ABDD-2714169E946D}" type="sibTrans" cxnId="{250B831B-C74C-4264-AC3F-EA3D1E53369F}">
      <dgm:prSet/>
      <dgm:spPr/>
      <dgm:t>
        <a:bodyPr/>
        <a:lstStyle/>
        <a:p>
          <a:endParaRPr lang="en-US"/>
        </a:p>
      </dgm:t>
    </dgm:pt>
    <dgm:pt modelId="{26D0C3EE-CFFC-462B-9692-71415BCFF823}" type="pres">
      <dgm:prSet presAssocID="{5033FD3C-9CE4-4AB9-896B-CD41230E5266}" presName="root" presStyleCnt="0">
        <dgm:presLayoutVars>
          <dgm:dir/>
          <dgm:resizeHandles val="exact"/>
        </dgm:presLayoutVars>
      </dgm:prSet>
      <dgm:spPr/>
    </dgm:pt>
    <dgm:pt modelId="{DD91B645-2DBA-4F07-AD8A-6AAD82593171}" type="pres">
      <dgm:prSet presAssocID="{5C9CF363-2B4D-4B66-BB77-968D95EF9BB1}" presName="compNode" presStyleCnt="0"/>
      <dgm:spPr/>
    </dgm:pt>
    <dgm:pt modelId="{6136AB96-3BE6-4FDA-9381-91A48302A5C3}" type="pres">
      <dgm:prSet presAssocID="{5C9CF363-2B4D-4B66-BB77-968D95EF9BB1}" presName="bgRect" presStyleLbl="bgShp" presStyleIdx="0" presStyleCnt="2"/>
      <dgm:spPr/>
    </dgm:pt>
    <dgm:pt modelId="{264CD9BA-0E4B-4519-897A-5439B09EBFB3}" type="pres">
      <dgm:prSet presAssocID="{5C9CF363-2B4D-4B66-BB77-968D95EF9B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F872BF99-CA39-4821-A911-C4410D8A3414}" type="pres">
      <dgm:prSet presAssocID="{5C9CF363-2B4D-4B66-BB77-968D95EF9BB1}" presName="spaceRect" presStyleCnt="0"/>
      <dgm:spPr/>
    </dgm:pt>
    <dgm:pt modelId="{7E251BA5-1B00-4B27-817F-9A8027BF1FA2}" type="pres">
      <dgm:prSet presAssocID="{5C9CF363-2B4D-4B66-BB77-968D95EF9BB1}" presName="parTx" presStyleLbl="revTx" presStyleIdx="0" presStyleCnt="2">
        <dgm:presLayoutVars>
          <dgm:chMax val="0"/>
          <dgm:chPref val="0"/>
        </dgm:presLayoutVars>
      </dgm:prSet>
      <dgm:spPr/>
    </dgm:pt>
    <dgm:pt modelId="{7AD5E602-AE82-4392-B5C3-550CA8A77735}" type="pres">
      <dgm:prSet presAssocID="{33E83F39-166B-4838-80E6-FFBD892B8805}" presName="sibTrans" presStyleCnt="0"/>
      <dgm:spPr/>
    </dgm:pt>
    <dgm:pt modelId="{39D3EF14-241C-46A8-A462-0A8A6A74CB04}" type="pres">
      <dgm:prSet presAssocID="{5C020CA8-1ABC-44A2-95BD-D0487F26DA74}" presName="compNode" presStyleCnt="0"/>
      <dgm:spPr/>
    </dgm:pt>
    <dgm:pt modelId="{70ACD78C-D3FB-45B7-8622-4B4AAB62915C}" type="pres">
      <dgm:prSet presAssocID="{5C020CA8-1ABC-44A2-95BD-D0487F26DA74}" presName="bgRect" presStyleLbl="bgShp" presStyleIdx="1" presStyleCnt="2"/>
      <dgm:spPr/>
    </dgm:pt>
    <dgm:pt modelId="{210EEDE5-FD65-4B85-BD0C-E775D2EDDF25}" type="pres">
      <dgm:prSet presAssocID="{5C020CA8-1ABC-44A2-95BD-D0487F26DA7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Outline"/>
        </a:ext>
      </dgm:extLst>
    </dgm:pt>
    <dgm:pt modelId="{9C65D211-7F93-4938-9ED1-48ABB8EDE821}" type="pres">
      <dgm:prSet presAssocID="{5C020CA8-1ABC-44A2-95BD-D0487F26DA74}" presName="spaceRect" presStyleCnt="0"/>
      <dgm:spPr/>
    </dgm:pt>
    <dgm:pt modelId="{4D49E694-E094-4837-B1BF-E3A1D7B1A1DF}" type="pres">
      <dgm:prSet presAssocID="{5C020CA8-1ABC-44A2-95BD-D0487F26DA7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50B831B-C74C-4264-AC3F-EA3D1E53369F}" srcId="{5033FD3C-9CE4-4AB9-896B-CD41230E5266}" destId="{5C020CA8-1ABC-44A2-95BD-D0487F26DA74}" srcOrd="1" destOrd="0" parTransId="{3654B252-FAF0-4622-8CF7-67B8CB70E00B}" sibTransId="{B624DAA3-5468-4647-ABDD-2714169E946D}"/>
    <dgm:cxn modelId="{9844001F-5025-4127-96F3-1A925F480B1D}" type="presOf" srcId="{5033FD3C-9CE4-4AB9-896B-CD41230E5266}" destId="{26D0C3EE-CFFC-462B-9692-71415BCFF823}" srcOrd="0" destOrd="0" presId="urn:microsoft.com/office/officeart/2018/2/layout/IconVerticalSolidList"/>
    <dgm:cxn modelId="{C004B248-D505-4C0D-8F1B-012ECA0FD9AA}" type="presOf" srcId="{5C9CF363-2B4D-4B66-BB77-968D95EF9BB1}" destId="{7E251BA5-1B00-4B27-817F-9A8027BF1FA2}" srcOrd="0" destOrd="0" presId="urn:microsoft.com/office/officeart/2018/2/layout/IconVerticalSolidList"/>
    <dgm:cxn modelId="{BDCBA196-877F-4076-BF2C-4DA9BB0AB060}" type="presOf" srcId="{5C020CA8-1ABC-44A2-95BD-D0487F26DA74}" destId="{4D49E694-E094-4837-B1BF-E3A1D7B1A1DF}" srcOrd="0" destOrd="0" presId="urn:microsoft.com/office/officeart/2018/2/layout/IconVerticalSolidList"/>
    <dgm:cxn modelId="{565235C6-94C3-41CF-9168-7F5F535504F1}" srcId="{5033FD3C-9CE4-4AB9-896B-CD41230E5266}" destId="{5C9CF363-2B4D-4B66-BB77-968D95EF9BB1}" srcOrd="0" destOrd="0" parTransId="{18E63CF1-DB22-452F-A7EE-671BA2FA21D7}" sibTransId="{33E83F39-166B-4838-80E6-FFBD892B8805}"/>
    <dgm:cxn modelId="{B2C4D056-86FF-470E-9213-CFB530D87EF6}" type="presParOf" srcId="{26D0C3EE-CFFC-462B-9692-71415BCFF823}" destId="{DD91B645-2DBA-4F07-AD8A-6AAD82593171}" srcOrd="0" destOrd="0" presId="urn:microsoft.com/office/officeart/2018/2/layout/IconVerticalSolidList"/>
    <dgm:cxn modelId="{193E98D5-1334-4509-B657-1200DA304138}" type="presParOf" srcId="{DD91B645-2DBA-4F07-AD8A-6AAD82593171}" destId="{6136AB96-3BE6-4FDA-9381-91A48302A5C3}" srcOrd="0" destOrd="0" presId="urn:microsoft.com/office/officeart/2018/2/layout/IconVerticalSolidList"/>
    <dgm:cxn modelId="{B0B31B2B-6A90-41D4-B102-25952E90787D}" type="presParOf" srcId="{DD91B645-2DBA-4F07-AD8A-6AAD82593171}" destId="{264CD9BA-0E4B-4519-897A-5439B09EBFB3}" srcOrd="1" destOrd="0" presId="urn:microsoft.com/office/officeart/2018/2/layout/IconVerticalSolidList"/>
    <dgm:cxn modelId="{015A561B-00E7-4367-8875-185AB4BAB2C0}" type="presParOf" srcId="{DD91B645-2DBA-4F07-AD8A-6AAD82593171}" destId="{F872BF99-CA39-4821-A911-C4410D8A3414}" srcOrd="2" destOrd="0" presId="urn:microsoft.com/office/officeart/2018/2/layout/IconVerticalSolidList"/>
    <dgm:cxn modelId="{C187F0AB-0FCA-4F64-92B8-1D103B8D43F4}" type="presParOf" srcId="{DD91B645-2DBA-4F07-AD8A-6AAD82593171}" destId="{7E251BA5-1B00-4B27-817F-9A8027BF1FA2}" srcOrd="3" destOrd="0" presId="urn:microsoft.com/office/officeart/2018/2/layout/IconVerticalSolidList"/>
    <dgm:cxn modelId="{AAED56E0-C2F3-4B4E-BF9B-1597AECD4D6E}" type="presParOf" srcId="{26D0C3EE-CFFC-462B-9692-71415BCFF823}" destId="{7AD5E602-AE82-4392-B5C3-550CA8A77735}" srcOrd="1" destOrd="0" presId="urn:microsoft.com/office/officeart/2018/2/layout/IconVerticalSolidList"/>
    <dgm:cxn modelId="{771A81ED-5FD2-4073-964E-0EF1CF26B099}" type="presParOf" srcId="{26D0C3EE-CFFC-462B-9692-71415BCFF823}" destId="{39D3EF14-241C-46A8-A462-0A8A6A74CB04}" srcOrd="2" destOrd="0" presId="urn:microsoft.com/office/officeart/2018/2/layout/IconVerticalSolidList"/>
    <dgm:cxn modelId="{967A2C24-B6D9-4C6C-ADA7-A2526569B2E8}" type="presParOf" srcId="{39D3EF14-241C-46A8-A462-0A8A6A74CB04}" destId="{70ACD78C-D3FB-45B7-8622-4B4AAB62915C}" srcOrd="0" destOrd="0" presId="urn:microsoft.com/office/officeart/2018/2/layout/IconVerticalSolidList"/>
    <dgm:cxn modelId="{22A7D7C3-97E1-4D3E-B109-FB5FD2DF2188}" type="presParOf" srcId="{39D3EF14-241C-46A8-A462-0A8A6A74CB04}" destId="{210EEDE5-FD65-4B85-BD0C-E775D2EDDF25}" srcOrd="1" destOrd="0" presId="urn:microsoft.com/office/officeart/2018/2/layout/IconVerticalSolidList"/>
    <dgm:cxn modelId="{5421F539-E721-4F1A-81E7-987716895687}" type="presParOf" srcId="{39D3EF14-241C-46A8-A462-0A8A6A74CB04}" destId="{9C65D211-7F93-4938-9ED1-48ABB8EDE821}" srcOrd="2" destOrd="0" presId="urn:microsoft.com/office/officeart/2018/2/layout/IconVerticalSolidList"/>
    <dgm:cxn modelId="{9B35D365-9EE7-4BAB-9009-9542839C363F}" type="presParOf" srcId="{39D3EF14-241C-46A8-A462-0A8A6A74CB04}" destId="{4D49E694-E094-4837-B1BF-E3A1D7B1A1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6A1A0C-253B-45F4-9A42-7F7CE05423F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4D137C-26FF-42D0-BFD0-5DC60B0FFEC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Players used in one of 8 teams should not be repeated.</a:t>
          </a:r>
          <a:endParaRPr lang="en-US"/>
        </a:p>
      </dgm:t>
    </dgm:pt>
    <dgm:pt modelId="{ADC77541-67DE-49F8-B786-4ADD4ECB4B3E}" type="parTrans" cxnId="{4C95606B-70A4-4C84-9F70-B73255242A8A}">
      <dgm:prSet/>
      <dgm:spPr/>
      <dgm:t>
        <a:bodyPr/>
        <a:lstStyle/>
        <a:p>
          <a:endParaRPr lang="en-US"/>
        </a:p>
      </dgm:t>
    </dgm:pt>
    <dgm:pt modelId="{04CB5426-C271-4D97-8AAC-5C11FEB69FDF}" type="sibTrans" cxnId="{4C95606B-70A4-4C84-9F70-B73255242A8A}">
      <dgm:prSet/>
      <dgm:spPr/>
      <dgm:t>
        <a:bodyPr/>
        <a:lstStyle/>
        <a:p>
          <a:endParaRPr lang="en-US"/>
        </a:p>
      </dgm:t>
    </dgm:pt>
    <dgm:pt modelId="{FA7EAFAA-F941-4963-915E-3F5E0ACEE20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Choosing players position based on their chemistry.</a:t>
          </a:r>
          <a:endParaRPr lang="en-US"/>
        </a:p>
      </dgm:t>
    </dgm:pt>
    <dgm:pt modelId="{CA5D5AF0-6438-4300-A1B8-4BA215B94903}" type="parTrans" cxnId="{004F04BA-C51D-4B34-8810-496FC5A573D2}">
      <dgm:prSet/>
      <dgm:spPr/>
      <dgm:t>
        <a:bodyPr/>
        <a:lstStyle/>
        <a:p>
          <a:endParaRPr lang="en-US"/>
        </a:p>
      </dgm:t>
    </dgm:pt>
    <dgm:pt modelId="{0996383B-81C1-4D62-B0F6-B1E5EDCFB3A9}" type="sibTrans" cxnId="{004F04BA-C51D-4B34-8810-496FC5A573D2}">
      <dgm:prSet/>
      <dgm:spPr/>
      <dgm:t>
        <a:bodyPr/>
        <a:lstStyle/>
        <a:p>
          <a:endParaRPr lang="en-US"/>
        </a:p>
      </dgm:t>
    </dgm:pt>
    <dgm:pt modelId="{23BE5354-5CD5-4065-98C6-8452A40B3E7B}" type="pres">
      <dgm:prSet presAssocID="{826A1A0C-253B-45F4-9A42-7F7CE05423F2}" presName="root" presStyleCnt="0">
        <dgm:presLayoutVars>
          <dgm:dir/>
          <dgm:resizeHandles val="exact"/>
        </dgm:presLayoutVars>
      </dgm:prSet>
      <dgm:spPr/>
    </dgm:pt>
    <dgm:pt modelId="{E019A09A-2935-41B8-B265-DF329D8793C1}" type="pres">
      <dgm:prSet presAssocID="{6B4D137C-26FF-42D0-BFD0-5DC60B0FFECA}" presName="compNode" presStyleCnt="0"/>
      <dgm:spPr/>
    </dgm:pt>
    <dgm:pt modelId="{8786E7CF-C39C-4BA9-92D4-49B9FABADE1E}" type="pres">
      <dgm:prSet presAssocID="{6B4D137C-26FF-42D0-BFD0-5DC60B0FFECA}" presName="bgRect" presStyleLbl="bgShp" presStyleIdx="0" presStyleCnt="2"/>
      <dgm:spPr/>
    </dgm:pt>
    <dgm:pt modelId="{EB6B99F0-4D0A-4BEE-B937-4E9623E1C5A4}" type="pres">
      <dgm:prSet presAssocID="{6B4D137C-26FF-42D0-BFD0-5DC60B0FFEC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cer Player"/>
        </a:ext>
      </dgm:extLst>
    </dgm:pt>
    <dgm:pt modelId="{944350B0-3757-4925-831C-CF1C05F9431A}" type="pres">
      <dgm:prSet presAssocID="{6B4D137C-26FF-42D0-BFD0-5DC60B0FFECA}" presName="spaceRect" presStyleCnt="0"/>
      <dgm:spPr/>
    </dgm:pt>
    <dgm:pt modelId="{B88BCED3-8312-454F-9B6A-4313F8480C81}" type="pres">
      <dgm:prSet presAssocID="{6B4D137C-26FF-42D0-BFD0-5DC60B0FFECA}" presName="parTx" presStyleLbl="revTx" presStyleIdx="0" presStyleCnt="2">
        <dgm:presLayoutVars>
          <dgm:chMax val="0"/>
          <dgm:chPref val="0"/>
        </dgm:presLayoutVars>
      </dgm:prSet>
      <dgm:spPr/>
    </dgm:pt>
    <dgm:pt modelId="{4B309D7E-3E3F-4293-98B5-64B1A585779D}" type="pres">
      <dgm:prSet presAssocID="{04CB5426-C271-4D97-8AAC-5C11FEB69FDF}" presName="sibTrans" presStyleCnt="0"/>
      <dgm:spPr/>
    </dgm:pt>
    <dgm:pt modelId="{85E3B7DD-85B2-4012-8CFB-E5B9802F8F89}" type="pres">
      <dgm:prSet presAssocID="{FA7EAFAA-F941-4963-915E-3F5E0ACEE209}" presName="compNode" presStyleCnt="0"/>
      <dgm:spPr/>
    </dgm:pt>
    <dgm:pt modelId="{C0404817-D456-4468-974E-DE7578F14638}" type="pres">
      <dgm:prSet presAssocID="{FA7EAFAA-F941-4963-915E-3F5E0ACEE209}" presName="bgRect" presStyleLbl="bgShp" presStyleIdx="1" presStyleCnt="2"/>
      <dgm:spPr/>
    </dgm:pt>
    <dgm:pt modelId="{E18967FB-D578-4573-ADE9-479481202F04}" type="pres">
      <dgm:prSet presAssocID="{FA7EAFAA-F941-4963-915E-3F5E0ACEE20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D0984EA3-1118-4C97-AD47-0EBCBE2E5A57}" type="pres">
      <dgm:prSet presAssocID="{FA7EAFAA-F941-4963-915E-3F5E0ACEE209}" presName="spaceRect" presStyleCnt="0"/>
      <dgm:spPr/>
    </dgm:pt>
    <dgm:pt modelId="{8DE676DF-9582-47C6-ADA0-373A73BE80BA}" type="pres">
      <dgm:prSet presAssocID="{FA7EAFAA-F941-4963-915E-3F5E0ACEE20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FE7DC1B-EF3F-48FD-9401-82A1BF25D1CD}" type="presOf" srcId="{6B4D137C-26FF-42D0-BFD0-5DC60B0FFECA}" destId="{B88BCED3-8312-454F-9B6A-4313F8480C81}" srcOrd="0" destOrd="0" presId="urn:microsoft.com/office/officeart/2018/2/layout/IconVerticalSolidList"/>
    <dgm:cxn modelId="{8F45415D-8249-4C0D-8390-79A26BC47821}" type="presOf" srcId="{FA7EAFAA-F941-4963-915E-3F5E0ACEE209}" destId="{8DE676DF-9582-47C6-ADA0-373A73BE80BA}" srcOrd="0" destOrd="0" presId="urn:microsoft.com/office/officeart/2018/2/layout/IconVerticalSolidList"/>
    <dgm:cxn modelId="{4C95606B-70A4-4C84-9F70-B73255242A8A}" srcId="{826A1A0C-253B-45F4-9A42-7F7CE05423F2}" destId="{6B4D137C-26FF-42D0-BFD0-5DC60B0FFECA}" srcOrd="0" destOrd="0" parTransId="{ADC77541-67DE-49F8-B786-4ADD4ECB4B3E}" sibTransId="{04CB5426-C271-4D97-8AAC-5C11FEB69FDF}"/>
    <dgm:cxn modelId="{D8DD916E-49EA-4EC0-8BF3-FF6BE2901A73}" type="presOf" srcId="{826A1A0C-253B-45F4-9A42-7F7CE05423F2}" destId="{23BE5354-5CD5-4065-98C6-8452A40B3E7B}" srcOrd="0" destOrd="0" presId="urn:microsoft.com/office/officeart/2018/2/layout/IconVerticalSolidList"/>
    <dgm:cxn modelId="{004F04BA-C51D-4B34-8810-496FC5A573D2}" srcId="{826A1A0C-253B-45F4-9A42-7F7CE05423F2}" destId="{FA7EAFAA-F941-4963-915E-3F5E0ACEE209}" srcOrd="1" destOrd="0" parTransId="{CA5D5AF0-6438-4300-A1B8-4BA215B94903}" sibTransId="{0996383B-81C1-4D62-B0F6-B1E5EDCFB3A9}"/>
    <dgm:cxn modelId="{1485D843-638C-4281-8C72-A9CC782F6211}" type="presParOf" srcId="{23BE5354-5CD5-4065-98C6-8452A40B3E7B}" destId="{E019A09A-2935-41B8-B265-DF329D8793C1}" srcOrd="0" destOrd="0" presId="urn:microsoft.com/office/officeart/2018/2/layout/IconVerticalSolidList"/>
    <dgm:cxn modelId="{A75016ED-1B99-4980-AEA2-83DDA60E3028}" type="presParOf" srcId="{E019A09A-2935-41B8-B265-DF329D8793C1}" destId="{8786E7CF-C39C-4BA9-92D4-49B9FABADE1E}" srcOrd="0" destOrd="0" presId="urn:microsoft.com/office/officeart/2018/2/layout/IconVerticalSolidList"/>
    <dgm:cxn modelId="{5BC52AB3-E492-4766-9FB1-26D6A03B0C30}" type="presParOf" srcId="{E019A09A-2935-41B8-B265-DF329D8793C1}" destId="{EB6B99F0-4D0A-4BEE-B937-4E9623E1C5A4}" srcOrd="1" destOrd="0" presId="urn:microsoft.com/office/officeart/2018/2/layout/IconVerticalSolidList"/>
    <dgm:cxn modelId="{10A3A908-0495-46DB-BD19-CAAEAC660BAB}" type="presParOf" srcId="{E019A09A-2935-41B8-B265-DF329D8793C1}" destId="{944350B0-3757-4925-831C-CF1C05F9431A}" srcOrd="2" destOrd="0" presId="urn:microsoft.com/office/officeart/2018/2/layout/IconVerticalSolidList"/>
    <dgm:cxn modelId="{1FE7A699-C02F-4F81-9230-3455F94F08B6}" type="presParOf" srcId="{E019A09A-2935-41B8-B265-DF329D8793C1}" destId="{B88BCED3-8312-454F-9B6A-4313F8480C81}" srcOrd="3" destOrd="0" presId="urn:microsoft.com/office/officeart/2018/2/layout/IconVerticalSolidList"/>
    <dgm:cxn modelId="{FA7CB1EB-524C-46AA-8007-B9799861D5F7}" type="presParOf" srcId="{23BE5354-5CD5-4065-98C6-8452A40B3E7B}" destId="{4B309D7E-3E3F-4293-98B5-64B1A585779D}" srcOrd="1" destOrd="0" presId="urn:microsoft.com/office/officeart/2018/2/layout/IconVerticalSolidList"/>
    <dgm:cxn modelId="{9826391D-18D8-45A7-B831-3F9E6DCEC83D}" type="presParOf" srcId="{23BE5354-5CD5-4065-98C6-8452A40B3E7B}" destId="{85E3B7DD-85B2-4012-8CFB-E5B9802F8F89}" srcOrd="2" destOrd="0" presId="urn:microsoft.com/office/officeart/2018/2/layout/IconVerticalSolidList"/>
    <dgm:cxn modelId="{01F67A2F-62E5-4EA8-8FAE-5E6CBC868DD6}" type="presParOf" srcId="{85E3B7DD-85B2-4012-8CFB-E5B9802F8F89}" destId="{C0404817-D456-4468-974E-DE7578F14638}" srcOrd="0" destOrd="0" presId="urn:microsoft.com/office/officeart/2018/2/layout/IconVerticalSolidList"/>
    <dgm:cxn modelId="{DFC8989B-4F0E-45E8-97F0-4B36152C0F20}" type="presParOf" srcId="{85E3B7DD-85B2-4012-8CFB-E5B9802F8F89}" destId="{E18967FB-D578-4573-ADE9-479481202F04}" srcOrd="1" destOrd="0" presId="urn:microsoft.com/office/officeart/2018/2/layout/IconVerticalSolidList"/>
    <dgm:cxn modelId="{0BFB5327-73E0-4902-A2B3-3CA10ED847C3}" type="presParOf" srcId="{85E3B7DD-85B2-4012-8CFB-E5B9802F8F89}" destId="{D0984EA3-1118-4C97-AD47-0EBCBE2E5A57}" srcOrd="2" destOrd="0" presId="urn:microsoft.com/office/officeart/2018/2/layout/IconVerticalSolidList"/>
    <dgm:cxn modelId="{C40FDFF1-F3DE-40EB-8519-6C0BEBE49F78}" type="presParOf" srcId="{85E3B7DD-85B2-4012-8CFB-E5B9802F8F89}" destId="{8DE676DF-9582-47C6-ADA0-373A73BE80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5A0E1D-511F-4F29-B81A-791B40CC817F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6A50328-7977-4D46-A3EB-44E78DDA437E}">
      <dgm:prSet/>
      <dgm:spPr/>
      <dgm:t>
        <a:bodyPr/>
        <a:lstStyle/>
        <a:p>
          <a:r>
            <a:rPr lang="en-IN"/>
            <a:t>This project is based on Fifa23 dataset where some of players may not be playing in the league as transfers occurring frequently.</a:t>
          </a:r>
          <a:endParaRPr lang="en-US"/>
        </a:p>
      </dgm:t>
    </dgm:pt>
    <dgm:pt modelId="{9CC32CBF-FBEE-4B11-96D2-F36F4F1008E8}" type="parTrans" cxnId="{B6E351B5-EC95-4486-B4CF-EA2889701BD9}">
      <dgm:prSet/>
      <dgm:spPr/>
      <dgm:t>
        <a:bodyPr/>
        <a:lstStyle/>
        <a:p>
          <a:endParaRPr lang="en-US"/>
        </a:p>
      </dgm:t>
    </dgm:pt>
    <dgm:pt modelId="{DC5D19B2-D89E-42FE-9F63-DF0B8B60DA7F}" type="sibTrans" cxnId="{B6E351B5-EC95-4486-B4CF-EA2889701BD9}">
      <dgm:prSet/>
      <dgm:spPr/>
      <dgm:t>
        <a:bodyPr/>
        <a:lstStyle/>
        <a:p>
          <a:endParaRPr lang="en-US"/>
        </a:p>
      </dgm:t>
    </dgm:pt>
    <dgm:pt modelId="{47614A8C-2DFC-4029-95B8-D28C57898785}">
      <dgm:prSet/>
      <dgm:spPr/>
      <dgm:t>
        <a:bodyPr/>
        <a:lstStyle/>
        <a:p>
          <a:r>
            <a:rPr lang="en-IN"/>
            <a:t>Players are separated based on where they performed well.</a:t>
          </a:r>
          <a:endParaRPr lang="en-US"/>
        </a:p>
      </dgm:t>
    </dgm:pt>
    <dgm:pt modelId="{9C0805E2-4144-4FC9-9F61-ED4655786BB1}" type="parTrans" cxnId="{EFAD6A8D-35F5-412B-BA6C-6360008A1C76}">
      <dgm:prSet/>
      <dgm:spPr/>
      <dgm:t>
        <a:bodyPr/>
        <a:lstStyle/>
        <a:p>
          <a:endParaRPr lang="en-US"/>
        </a:p>
      </dgm:t>
    </dgm:pt>
    <dgm:pt modelId="{E02C3BD9-3F0D-45F5-9334-B08766AAC925}" type="sibTrans" cxnId="{EFAD6A8D-35F5-412B-BA6C-6360008A1C76}">
      <dgm:prSet/>
      <dgm:spPr/>
      <dgm:t>
        <a:bodyPr/>
        <a:lstStyle/>
        <a:p>
          <a:endParaRPr lang="en-US"/>
        </a:p>
      </dgm:t>
    </dgm:pt>
    <dgm:pt modelId="{583D94DD-0D88-4141-B3F4-69D022CCEECB}">
      <dgm:prSet/>
      <dgm:spPr/>
      <dgm:t>
        <a:bodyPr/>
        <a:lstStyle/>
        <a:p>
          <a:r>
            <a:rPr lang="en-IN"/>
            <a:t>There will be 8 teams and no substitute players.</a:t>
          </a:r>
          <a:endParaRPr lang="en-US"/>
        </a:p>
      </dgm:t>
    </dgm:pt>
    <dgm:pt modelId="{B132317D-8287-4CD2-978D-5F33B7C8D174}" type="parTrans" cxnId="{E88B6253-B481-421F-90F0-17CA972AC013}">
      <dgm:prSet/>
      <dgm:spPr/>
      <dgm:t>
        <a:bodyPr/>
        <a:lstStyle/>
        <a:p>
          <a:endParaRPr lang="en-US"/>
        </a:p>
      </dgm:t>
    </dgm:pt>
    <dgm:pt modelId="{DD62C37F-7AB0-4801-ACC9-9FF767C3CD85}" type="sibTrans" cxnId="{E88B6253-B481-421F-90F0-17CA972AC013}">
      <dgm:prSet/>
      <dgm:spPr/>
      <dgm:t>
        <a:bodyPr/>
        <a:lstStyle/>
        <a:p>
          <a:endParaRPr lang="en-US"/>
        </a:p>
      </dgm:t>
    </dgm:pt>
    <dgm:pt modelId="{8DADD72D-3C79-443C-9C1A-5E589C89792D}">
      <dgm:prSet/>
      <dgm:spPr/>
      <dgm:t>
        <a:bodyPr/>
        <a:lstStyle/>
        <a:p>
          <a:r>
            <a:rPr lang="en-IN"/>
            <a:t>It includes 3 main Continents and Europe’s top5 leagues.</a:t>
          </a:r>
          <a:endParaRPr lang="en-US"/>
        </a:p>
      </dgm:t>
    </dgm:pt>
    <dgm:pt modelId="{A1D18BA5-9215-4844-B37B-8B9729F5EC62}" type="parTrans" cxnId="{A996A9CE-2288-492E-9C25-A2C92D6C8395}">
      <dgm:prSet/>
      <dgm:spPr/>
      <dgm:t>
        <a:bodyPr/>
        <a:lstStyle/>
        <a:p>
          <a:endParaRPr lang="en-US"/>
        </a:p>
      </dgm:t>
    </dgm:pt>
    <dgm:pt modelId="{468EF40B-07AD-4FAD-BC27-1CFB0C8388D0}" type="sibTrans" cxnId="{A996A9CE-2288-492E-9C25-A2C92D6C8395}">
      <dgm:prSet/>
      <dgm:spPr/>
      <dgm:t>
        <a:bodyPr/>
        <a:lstStyle/>
        <a:p>
          <a:endParaRPr lang="en-US"/>
        </a:p>
      </dgm:t>
    </dgm:pt>
    <dgm:pt modelId="{44BD843B-FC4F-4606-8C91-2C67A777D7E4}" type="pres">
      <dgm:prSet presAssocID="{E85A0E1D-511F-4F29-B81A-791B40CC817F}" presName="matrix" presStyleCnt="0">
        <dgm:presLayoutVars>
          <dgm:chMax val="1"/>
          <dgm:dir/>
          <dgm:resizeHandles val="exact"/>
        </dgm:presLayoutVars>
      </dgm:prSet>
      <dgm:spPr/>
    </dgm:pt>
    <dgm:pt modelId="{BEB3FD4F-9B2A-41DB-A328-673189C6BDAC}" type="pres">
      <dgm:prSet presAssocID="{E85A0E1D-511F-4F29-B81A-791B40CC817F}" presName="diamond" presStyleLbl="bgShp" presStyleIdx="0" presStyleCnt="1"/>
      <dgm:spPr/>
    </dgm:pt>
    <dgm:pt modelId="{4DD86F2B-EFC9-491C-9378-EC777E727830}" type="pres">
      <dgm:prSet presAssocID="{E85A0E1D-511F-4F29-B81A-791B40CC817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3D49218-9ABE-4112-A789-C6889B741DBD}" type="pres">
      <dgm:prSet presAssocID="{E85A0E1D-511F-4F29-B81A-791B40CC817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5474192-1FA2-4D46-BDD8-0DC228CE0E72}" type="pres">
      <dgm:prSet presAssocID="{E85A0E1D-511F-4F29-B81A-791B40CC817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AE44C0B-FF11-4BB3-AA38-4AAA851B1BD0}" type="pres">
      <dgm:prSet presAssocID="{E85A0E1D-511F-4F29-B81A-791B40CC817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A23FD63-2778-4C8A-A6F7-59717DAB8B6E}" type="presOf" srcId="{E85A0E1D-511F-4F29-B81A-791B40CC817F}" destId="{44BD843B-FC4F-4606-8C91-2C67A777D7E4}" srcOrd="0" destOrd="0" presId="urn:microsoft.com/office/officeart/2005/8/layout/matrix3"/>
    <dgm:cxn modelId="{4A99CF6C-5746-4BDE-9342-C262C39C3BCB}" type="presOf" srcId="{583D94DD-0D88-4141-B3F4-69D022CCEECB}" destId="{A5474192-1FA2-4D46-BDD8-0DC228CE0E72}" srcOrd="0" destOrd="0" presId="urn:microsoft.com/office/officeart/2005/8/layout/matrix3"/>
    <dgm:cxn modelId="{E88B6253-B481-421F-90F0-17CA972AC013}" srcId="{E85A0E1D-511F-4F29-B81A-791B40CC817F}" destId="{583D94DD-0D88-4141-B3F4-69D022CCEECB}" srcOrd="2" destOrd="0" parTransId="{B132317D-8287-4CD2-978D-5F33B7C8D174}" sibTransId="{DD62C37F-7AB0-4801-ACC9-9FF767C3CD85}"/>
    <dgm:cxn modelId="{9AC9148D-B11D-4FE8-BAD5-4469779EB3CF}" type="presOf" srcId="{86A50328-7977-4D46-A3EB-44E78DDA437E}" destId="{4DD86F2B-EFC9-491C-9378-EC777E727830}" srcOrd="0" destOrd="0" presId="urn:microsoft.com/office/officeart/2005/8/layout/matrix3"/>
    <dgm:cxn modelId="{EFAD6A8D-35F5-412B-BA6C-6360008A1C76}" srcId="{E85A0E1D-511F-4F29-B81A-791B40CC817F}" destId="{47614A8C-2DFC-4029-95B8-D28C57898785}" srcOrd="1" destOrd="0" parTransId="{9C0805E2-4144-4FC9-9F61-ED4655786BB1}" sibTransId="{E02C3BD9-3F0D-45F5-9334-B08766AAC925}"/>
    <dgm:cxn modelId="{B6E351B5-EC95-4486-B4CF-EA2889701BD9}" srcId="{E85A0E1D-511F-4F29-B81A-791B40CC817F}" destId="{86A50328-7977-4D46-A3EB-44E78DDA437E}" srcOrd="0" destOrd="0" parTransId="{9CC32CBF-FBEE-4B11-96D2-F36F4F1008E8}" sibTransId="{DC5D19B2-D89E-42FE-9F63-DF0B8B60DA7F}"/>
    <dgm:cxn modelId="{A996A9CE-2288-492E-9C25-A2C92D6C8395}" srcId="{E85A0E1D-511F-4F29-B81A-791B40CC817F}" destId="{8DADD72D-3C79-443C-9C1A-5E589C89792D}" srcOrd="3" destOrd="0" parTransId="{A1D18BA5-9215-4844-B37B-8B9729F5EC62}" sibTransId="{468EF40B-07AD-4FAD-BC27-1CFB0C8388D0}"/>
    <dgm:cxn modelId="{EA00EDEC-69E8-461A-BBFB-0FC3DB54A7E4}" type="presOf" srcId="{47614A8C-2DFC-4029-95B8-D28C57898785}" destId="{C3D49218-9ABE-4112-A789-C6889B741DBD}" srcOrd="0" destOrd="0" presId="urn:microsoft.com/office/officeart/2005/8/layout/matrix3"/>
    <dgm:cxn modelId="{EA18C3FA-7815-4E90-AD7B-A3AAFAF2ED64}" type="presOf" srcId="{8DADD72D-3C79-443C-9C1A-5E589C89792D}" destId="{3AE44C0B-FF11-4BB3-AA38-4AAA851B1BD0}" srcOrd="0" destOrd="0" presId="urn:microsoft.com/office/officeart/2005/8/layout/matrix3"/>
    <dgm:cxn modelId="{3060E49F-590B-4AF8-AF98-7E56C66A9221}" type="presParOf" srcId="{44BD843B-FC4F-4606-8C91-2C67A777D7E4}" destId="{BEB3FD4F-9B2A-41DB-A328-673189C6BDAC}" srcOrd="0" destOrd="0" presId="urn:microsoft.com/office/officeart/2005/8/layout/matrix3"/>
    <dgm:cxn modelId="{59B2F565-A3EC-4E58-A31D-31A4FB5049A8}" type="presParOf" srcId="{44BD843B-FC4F-4606-8C91-2C67A777D7E4}" destId="{4DD86F2B-EFC9-491C-9378-EC777E727830}" srcOrd="1" destOrd="0" presId="urn:microsoft.com/office/officeart/2005/8/layout/matrix3"/>
    <dgm:cxn modelId="{D449D989-1D73-474C-B744-E6ACF094E27D}" type="presParOf" srcId="{44BD843B-FC4F-4606-8C91-2C67A777D7E4}" destId="{C3D49218-9ABE-4112-A789-C6889B741DBD}" srcOrd="2" destOrd="0" presId="urn:microsoft.com/office/officeart/2005/8/layout/matrix3"/>
    <dgm:cxn modelId="{5F38FC64-67D7-48A1-B6AD-B51256FA8CB2}" type="presParOf" srcId="{44BD843B-FC4F-4606-8C91-2C67A777D7E4}" destId="{A5474192-1FA2-4D46-BDD8-0DC228CE0E72}" srcOrd="3" destOrd="0" presId="urn:microsoft.com/office/officeart/2005/8/layout/matrix3"/>
    <dgm:cxn modelId="{AEE463E8-0EDE-47D1-9E8F-AF23EF407CB2}" type="presParOf" srcId="{44BD843B-FC4F-4606-8C91-2C67A777D7E4}" destId="{3AE44C0B-FF11-4BB3-AA38-4AAA851B1BD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D65BE3-E80C-43B2-B8F7-5170552BF44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2CD8A1-0FC9-4D21-8A16-7F2E367AA3AB}">
      <dgm:prSet/>
      <dgm:spPr/>
      <dgm:t>
        <a:bodyPr/>
        <a:lstStyle/>
        <a:p>
          <a:r>
            <a:rPr lang="en-IN"/>
            <a:t>These 8 teams will compete each other.</a:t>
          </a:r>
          <a:endParaRPr lang="en-US"/>
        </a:p>
      </dgm:t>
    </dgm:pt>
    <dgm:pt modelId="{1E1257D6-DBA4-41F9-8F6B-87E73A77154C}" type="parTrans" cxnId="{27BA464A-36FD-4EEF-AEBC-CCF8C6C4DC68}">
      <dgm:prSet/>
      <dgm:spPr/>
      <dgm:t>
        <a:bodyPr/>
        <a:lstStyle/>
        <a:p>
          <a:endParaRPr lang="en-US"/>
        </a:p>
      </dgm:t>
    </dgm:pt>
    <dgm:pt modelId="{44072F6A-34B7-45D2-8704-05FB40ACDFB1}" type="sibTrans" cxnId="{27BA464A-36FD-4EEF-AEBC-CCF8C6C4DC68}">
      <dgm:prSet/>
      <dgm:spPr/>
      <dgm:t>
        <a:bodyPr/>
        <a:lstStyle/>
        <a:p>
          <a:endParaRPr lang="en-US"/>
        </a:p>
      </dgm:t>
    </dgm:pt>
    <dgm:pt modelId="{464414D2-792E-4A5D-8692-EC17652DE0BA}">
      <dgm:prSet/>
      <dgm:spPr/>
      <dgm:t>
        <a:bodyPr/>
        <a:lstStyle/>
        <a:p>
          <a:r>
            <a:rPr lang="en-IN" dirty="0"/>
            <a:t>For ultimate team selection, each player from their team who have highest potential increase based on their position is selected.</a:t>
          </a:r>
          <a:endParaRPr lang="en-US" dirty="0"/>
        </a:p>
      </dgm:t>
    </dgm:pt>
    <dgm:pt modelId="{5ED4FD4F-B8E3-4FFE-8BE9-B0B08269C4DA}" type="parTrans" cxnId="{EE63065E-F1E9-425E-B046-F040C892DDF3}">
      <dgm:prSet/>
      <dgm:spPr/>
      <dgm:t>
        <a:bodyPr/>
        <a:lstStyle/>
        <a:p>
          <a:endParaRPr lang="en-US"/>
        </a:p>
      </dgm:t>
    </dgm:pt>
    <dgm:pt modelId="{4FEF90AC-8ADB-4E65-A25D-7F053AE101B8}" type="sibTrans" cxnId="{EE63065E-F1E9-425E-B046-F040C892DDF3}">
      <dgm:prSet/>
      <dgm:spPr/>
      <dgm:t>
        <a:bodyPr/>
        <a:lstStyle/>
        <a:p>
          <a:endParaRPr lang="en-US"/>
        </a:p>
      </dgm:t>
    </dgm:pt>
    <dgm:pt modelId="{521A25EA-9013-4A14-8B1C-0B09F020F46D}">
      <dgm:prSet/>
      <dgm:spPr/>
      <dgm:t>
        <a:bodyPr/>
        <a:lstStyle/>
        <a:p>
          <a:r>
            <a:rPr lang="en-IN"/>
            <a:t>Winning team can have upto 3 players in their squad.</a:t>
          </a:r>
          <a:endParaRPr lang="en-US"/>
        </a:p>
      </dgm:t>
    </dgm:pt>
    <dgm:pt modelId="{CF9387AF-5DE3-4D54-9D92-EAB922ECFB34}" type="parTrans" cxnId="{FB45F5BD-196C-4EFF-B1DA-81B327241F4B}">
      <dgm:prSet/>
      <dgm:spPr/>
      <dgm:t>
        <a:bodyPr/>
        <a:lstStyle/>
        <a:p>
          <a:endParaRPr lang="en-US"/>
        </a:p>
      </dgm:t>
    </dgm:pt>
    <dgm:pt modelId="{D3DBD322-9D00-47F2-9C69-28DF8D0FA46A}" type="sibTrans" cxnId="{FB45F5BD-196C-4EFF-B1DA-81B327241F4B}">
      <dgm:prSet/>
      <dgm:spPr/>
      <dgm:t>
        <a:bodyPr/>
        <a:lstStyle/>
        <a:p>
          <a:endParaRPr lang="en-US"/>
        </a:p>
      </dgm:t>
    </dgm:pt>
    <dgm:pt modelId="{3ADD9382-8A3C-4D67-8E15-442D199B07B8}">
      <dgm:prSet/>
      <dgm:spPr/>
      <dgm:t>
        <a:bodyPr/>
        <a:lstStyle/>
        <a:p>
          <a:r>
            <a:rPr lang="en-IN"/>
            <a:t>Runner up and Third place teams can have 2 players each.</a:t>
          </a:r>
          <a:endParaRPr lang="en-US"/>
        </a:p>
      </dgm:t>
    </dgm:pt>
    <dgm:pt modelId="{A4D3B9C6-90B0-471C-82EC-BCC8E1A88235}" type="parTrans" cxnId="{4DB2C984-C704-451E-8564-7205698945A0}">
      <dgm:prSet/>
      <dgm:spPr/>
      <dgm:t>
        <a:bodyPr/>
        <a:lstStyle/>
        <a:p>
          <a:endParaRPr lang="en-US"/>
        </a:p>
      </dgm:t>
    </dgm:pt>
    <dgm:pt modelId="{941456C5-2B20-4325-B013-818AF0EABA85}" type="sibTrans" cxnId="{4DB2C984-C704-451E-8564-7205698945A0}">
      <dgm:prSet/>
      <dgm:spPr/>
      <dgm:t>
        <a:bodyPr/>
        <a:lstStyle/>
        <a:p>
          <a:endParaRPr lang="en-US"/>
        </a:p>
      </dgm:t>
    </dgm:pt>
    <dgm:pt modelId="{B8789479-57FA-47FE-8414-B39EB25339CE}">
      <dgm:prSet/>
      <dgm:spPr/>
      <dgm:t>
        <a:bodyPr/>
        <a:lstStyle/>
        <a:p>
          <a:r>
            <a:rPr lang="en-IN"/>
            <a:t>No player from the last positioned team.</a:t>
          </a:r>
          <a:endParaRPr lang="en-US"/>
        </a:p>
      </dgm:t>
    </dgm:pt>
    <dgm:pt modelId="{4D5044B5-2B0D-48AD-AABF-13711FD804AA}" type="parTrans" cxnId="{84DB0EB7-EA1B-47BB-9336-576B7E84BCA6}">
      <dgm:prSet/>
      <dgm:spPr/>
      <dgm:t>
        <a:bodyPr/>
        <a:lstStyle/>
        <a:p>
          <a:endParaRPr lang="en-US"/>
        </a:p>
      </dgm:t>
    </dgm:pt>
    <dgm:pt modelId="{AEFA101B-E4AE-47B3-A489-B15C3CBA6750}" type="sibTrans" cxnId="{84DB0EB7-EA1B-47BB-9336-576B7E84BCA6}">
      <dgm:prSet/>
      <dgm:spPr/>
      <dgm:t>
        <a:bodyPr/>
        <a:lstStyle/>
        <a:p>
          <a:endParaRPr lang="en-US"/>
        </a:p>
      </dgm:t>
    </dgm:pt>
    <dgm:pt modelId="{5F063DD2-19D5-41AD-AB11-2908869C98E9}">
      <dgm:prSet/>
      <dgm:spPr/>
      <dgm:t>
        <a:bodyPr/>
        <a:lstStyle/>
        <a:p>
          <a:r>
            <a:rPr lang="en-IN"/>
            <a:t>Other 5 teams can have 1 player each.</a:t>
          </a:r>
          <a:endParaRPr lang="en-US"/>
        </a:p>
      </dgm:t>
    </dgm:pt>
    <dgm:pt modelId="{91621809-2E5D-4165-8ECF-D490C55CE57A}" type="parTrans" cxnId="{EF752C5F-97BF-49EC-B932-B45484F45693}">
      <dgm:prSet/>
      <dgm:spPr/>
      <dgm:t>
        <a:bodyPr/>
        <a:lstStyle/>
        <a:p>
          <a:endParaRPr lang="en-US"/>
        </a:p>
      </dgm:t>
    </dgm:pt>
    <dgm:pt modelId="{749FBEA1-FF49-4311-83E6-3CE441B27D13}" type="sibTrans" cxnId="{EF752C5F-97BF-49EC-B932-B45484F45693}">
      <dgm:prSet/>
      <dgm:spPr/>
      <dgm:t>
        <a:bodyPr/>
        <a:lstStyle/>
        <a:p>
          <a:endParaRPr lang="en-US"/>
        </a:p>
      </dgm:t>
    </dgm:pt>
    <dgm:pt modelId="{2132DA1E-7663-4602-84D5-E555271DC631}" type="pres">
      <dgm:prSet presAssocID="{0FD65BE3-E80C-43B2-B8F7-5170552BF44C}" presName="Name0" presStyleCnt="0">
        <dgm:presLayoutVars>
          <dgm:dir/>
          <dgm:resizeHandles val="exact"/>
        </dgm:presLayoutVars>
      </dgm:prSet>
      <dgm:spPr/>
    </dgm:pt>
    <dgm:pt modelId="{0D9E3606-AD60-457C-96FA-F7B2554E0799}" type="pres">
      <dgm:prSet presAssocID="{332CD8A1-0FC9-4D21-8A16-7F2E367AA3AB}" presName="node" presStyleLbl="node1" presStyleIdx="0" presStyleCnt="6">
        <dgm:presLayoutVars>
          <dgm:bulletEnabled val="1"/>
        </dgm:presLayoutVars>
      </dgm:prSet>
      <dgm:spPr/>
    </dgm:pt>
    <dgm:pt modelId="{45078464-7E62-4A5C-B85D-CE1DF93E03E6}" type="pres">
      <dgm:prSet presAssocID="{44072F6A-34B7-45D2-8704-05FB40ACDFB1}" presName="sibTrans" presStyleLbl="sibTrans1D1" presStyleIdx="0" presStyleCnt="5"/>
      <dgm:spPr/>
    </dgm:pt>
    <dgm:pt modelId="{4FF7B834-213C-45D0-B865-A2B06748F9CC}" type="pres">
      <dgm:prSet presAssocID="{44072F6A-34B7-45D2-8704-05FB40ACDFB1}" presName="connectorText" presStyleLbl="sibTrans1D1" presStyleIdx="0" presStyleCnt="5"/>
      <dgm:spPr/>
    </dgm:pt>
    <dgm:pt modelId="{89D34359-B965-444F-8B71-38E5F0D759A9}" type="pres">
      <dgm:prSet presAssocID="{464414D2-792E-4A5D-8692-EC17652DE0BA}" presName="node" presStyleLbl="node1" presStyleIdx="1" presStyleCnt="6">
        <dgm:presLayoutVars>
          <dgm:bulletEnabled val="1"/>
        </dgm:presLayoutVars>
      </dgm:prSet>
      <dgm:spPr/>
    </dgm:pt>
    <dgm:pt modelId="{B6568896-64C4-41AC-BD6C-572317E6B51E}" type="pres">
      <dgm:prSet presAssocID="{4FEF90AC-8ADB-4E65-A25D-7F053AE101B8}" presName="sibTrans" presStyleLbl="sibTrans1D1" presStyleIdx="1" presStyleCnt="5"/>
      <dgm:spPr/>
    </dgm:pt>
    <dgm:pt modelId="{CA0A2155-F55D-4884-8231-1C903564D48F}" type="pres">
      <dgm:prSet presAssocID="{4FEF90AC-8ADB-4E65-A25D-7F053AE101B8}" presName="connectorText" presStyleLbl="sibTrans1D1" presStyleIdx="1" presStyleCnt="5"/>
      <dgm:spPr/>
    </dgm:pt>
    <dgm:pt modelId="{9D3F581B-7576-404B-BB40-B56A1A172941}" type="pres">
      <dgm:prSet presAssocID="{521A25EA-9013-4A14-8B1C-0B09F020F46D}" presName="node" presStyleLbl="node1" presStyleIdx="2" presStyleCnt="6">
        <dgm:presLayoutVars>
          <dgm:bulletEnabled val="1"/>
        </dgm:presLayoutVars>
      </dgm:prSet>
      <dgm:spPr/>
    </dgm:pt>
    <dgm:pt modelId="{7788DDB1-0060-4AF8-8A6C-95F78969AE64}" type="pres">
      <dgm:prSet presAssocID="{D3DBD322-9D00-47F2-9C69-28DF8D0FA46A}" presName="sibTrans" presStyleLbl="sibTrans1D1" presStyleIdx="2" presStyleCnt="5"/>
      <dgm:spPr/>
    </dgm:pt>
    <dgm:pt modelId="{959A27C1-D29D-4B89-9EB2-286CAE1EF68B}" type="pres">
      <dgm:prSet presAssocID="{D3DBD322-9D00-47F2-9C69-28DF8D0FA46A}" presName="connectorText" presStyleLbl="sibTrans1D1" presStyleIdx="2" presStyleCnt="5"/>
      <dgm:spPr/>
    </dgm:pt>
    <dgm:pt modelId="{945CE04D-3FBD-41DE-89C8-E06DBF4A0245}" type="pres">
      <dgm:prSet presAssocID="{3ADD9382-8A3C-4D67-8E15-442D199B07B8}" presName="node" presStyleLbl="node1" presStyleIdx="3" presStyleCnt="6">
        <dgm:presLayoutVars>
          <dgm:bulletEnabled val="1"/>
        </dgm:presLayoutVars>
      </dgm:prSet>
      <dgm:spPr/>
    </dgm:pt>
    <dgm:pt modelId="{57D6C4FD-CDE2-46F3-98A7-6C547B30471C}" type="pres">
      <dgm:prSet presAssocID="{941456C5-2B20-4325-B013-818AF0EABA85}" presName="sibTrans" presStyleLbl="sibTrans1D1" presStyleIdx="3" presStyleCnt="5"/>
      <dgm:spPr/>
    </dgm:pt>
    <dgm:pt modelId="{712D2BAF-E7CF-4ED3-86F5-F8724CB3A042}" type="pres">
      <dgm:prSet presAssocID="{941456C5-2B20-4325-B013-818AF0EABA85}" presName="connectorText" presStyleLbl="sibTrans1D1" presStyleIdx="3" presStyleCnt="5"/>
      <dgm:spPr/>
    </dgm:pt>
    <dgm:pt modelId="{59A39765-FD3D-4CF5-AB68-768256A32A77}" type="pres">
      <dgm:prSet presAssocID="{B8789479-57FA-47FE-8414-B39EB25339CE}" presName="node" presStyleLbl="node1" presStyleIdx="4" presStyleCnt="6">
        <dgm:presLayoutVars>
          <dgm:bulletEnabled val="1"/>
        </dgm:presLayoutVars>
      </dgm:prSet>
      <dgm:spPr/>
    </dgm:pt>
    <dgm:pt modelId="{2A50C888-B183-4178-BAAD-E34CE18F008E}" type="pres">
      <dgm:prSet presAssocID="{AEFA101B-E4AE-47B3-A489-B15C3CBA6750}" presName="sibTrans" presStyleLbl="sibTrans1D1" presStyleIdx="4" presStyleCnt="5"/>
      <dgm:spPr/>
    </dgm:pt>
    <dgm:pt modelId="{4613AD97-C71F-4561-9739-125AA09E8F22}" type="pres">
      <dgm:prSet presAssocID="{AEFA101B-E4AE-47B3-A489-B15C3CBA6750}" presName="connectorText" presStyleLbl="sibTrans1D1" presStyleIdx="4" presStyleCnt="5"/>
      <dgm:spPr/>
    </dgm:pt>
    <dgm:pt modelId="{9EC291EB-5BAD-4986-8212-491C33C49FB6}" type="pres">
      <dgm:prSet presAssocID="{5F063DD2-19D5-41AD-AB11-2908869C98E9}" presName="node" presStyleLbl="node1" presStyleIdx="5" presStyleCnt="6">
        <dgm:presLayoutVars>
          <dgm:bulletEnabled val="1"/>
        </dgm:presLayoutVars>
      </dgm:prSet>
      <dgm:spPr/>
    </dgm:pt>
  </dgm:ptLst>
  <dgm:cxnLst>
    <dgm:cxn modelId="{ECA2B400-C150-491F-8904-CC473F0ABE3F}" type="presOf" srcId="{941456C5-2B20-4325-B013-818AF0EABA85}" destId="{57D6C4FD-CDE2-46F3-98A7-6C547B30471C}" srcOrd="0" destOrd="0" presId="urn:microsoft.com/office/officeart/2016/7/layout/RepeatingBendingProcessNew"/>
    <dgm:cxn modelId="{5DAE5E02-78BD-4EC9-9517-C353CDB10D44}" type="presOf" srcId="{D3DBD322-9D00-47F2-9C69-28DF8D0FA46A}" destId="{959A27C1-D29D-4B89-9EB2-286CAE1EF68B}" srcOrd="1" destOrd="0" presId="urn:microsoft.com/office/officeart/2016/7/layout/RepeatingBendingProcessNew"/>
    <dgm:cxn modelId="{3C94B822-40B5-4A86-A06C-40AB5D1310D2}" type="presOf" srcId="{AEFA101B-E4AE-47B3-A489-B15C3CBA6750}" destId="{4613AD97-C71F-4561-9739-125AA09E8F22}" srcOrd="1" destOrd="0" presId="urn:microsoft.com/office/officeart/2016/7/layout/RepeatingBendingProcessNew"/>
    <dgm:cxn modelId="{EE63065E-F1E9-425E-B046-F040C892DDF3}" srcId="{0FD65BE3-E80C-43B2-B8F7-5170552BF44C}" destId="{464414D2-792E-4A5D-8692-EC17652DE0BA}" srcOrd="1" destOrd="0" parTransId="{5ED4FD4F-B8E3-4FFE-8BE9-B0B08269C4DA}" sibTransId="{4FEF90AC-8ADB-4E65-A25D-7F053AE101B8}"/>
    <dgm:cxn modelId="{EF752C5F-97BF-49EC-B932-B45484F45693}" srcId="{0FD65BE3-E80C-43B2-B8F7-5170552BF44C}" destId="{5F063DD2-19D5-41AD-AB11-2908869C98E9}" srcOrd="5" destOrd="0" parTransId="{91621809-2E5D-4165-8ECF-D490C55CE57A}" sibTransId="{749FBEA1-FF49-4311-83E6-3CE441B27D13}"/>
    <dgm:cxn modelId="{CB89C860-DDBC-4514-9B62-0F8D90ED6993}" type="presOf" srcId="{332CD8A1-0FC9-4D21-8A16-7F2E367AA3AB}" destId="{0D9E3606-AD60-457C-96FA-F7B2554E0799}" srcOrd="0" destOrd="0" presId="urn:microsoft.com/office/officeart/2016/7/layout/RepeatingBendingProcessNew"/>
    <dgm:cxn modelId="{6A26CA68-8A8E-4AE6-9388-CD6FCC66BD4B}" type="presOf" srcId="{44072F6A-34B7-45D2-8704-05FB40ACDFB1}" destId="{45078464-7E62-4A5C-B85D-CE1DF93E03E6}" srcOrd="0" destOrd="0" presId="urn:microsoft.com/office/officeart/2016/7/layout/RepeatingBendingProcessNew"/>
    <dgm:cxn modelId="{27BA464A-36FD-4EEF-AEBC-CCF8C6C4DC68}" srcId="{0FD65BE3-E80C-43B2-B8F7-5170552BF44C}" destId="{332CD8A1-0FC9-4D21-8A16-7F2E367AA3AB}" srcOrd="0" destOrd="0" parTransId="{1E1257D6-DBA4-41F9-8F6B-87E73A77154C}" sibTransId="{44072F6A-34B7-45D2-8704-05FB40ACDFB1}"/>
    <dgm:cxn modelId="{A1C78B53-4C71-4296-A7CE-1825DD83CEBC}" type="presOf" srcId="{D3DBD322-9D00-47F2-9C69-28DF8D0FA46A}" destId="{7788DDB1-0060-4AF8-8A6C-95F78969AE64}" srcOrd="0" destOrd="0" presId="urn:microsoft.com/office/officeart/2016/7/layout/RepeatingBendingProcessNew"/>
    <dgm:cxn modelId="{4FF2A478-C1FE-45BB-8398-B205C2A57CFE}" type="presOf" srcId="{B8789479-57FA-47FE-8414-B39EB25339CE}" destId="{59A39765-FD3D-4CF5-AB68-768256A32A77}" srcOrd="0" destOrd="0" presId="urn:microsoft.com/office/officeart/2016/7/layout/RepeatingBendingProcessNew"/>
    <dgm:cxn modelId="{99C18B81-399D-4FE3-983D-D8F5AE1F2A2E}" type="presOf" srcId="{941456C5-2B20-4325-B013-818AF0EABA85}" destId="{712D2BAF-E7CF-4ED3-86F5-F8724CB3A042}" srcOrd="1" destOrd="0" presId="urn:microsoft.com/office/officeart/2016/7/layout/RepeatingBendingProcessNew"/>
    <dgm:cxn modelId="{4DB2C984-C704-451E-8564-7205698945A0}" srcId="{0FD65BE3-E80C-43B2-B8F7-5170552BF44C}" destId="{3ADD9382-8A3C-4D67-8E15-442D199B07B8}" srcOrd="3" destOrd="0" parTransId="{A4D3B9C6-90B0-471C-82EC-BCC8E1A88235}" sibTransId="{941456C5-2B20-4325-B013-818AF0EABA85}"/>
    <dgm:cxn modelId="{1820CD8E-9810-4B64-A13B-E855700BA0EB}" type="presOf" srcId="{464414D2-792E-4A5D-8692-EC17652DE0BA}" destId="{89D34359-B965-444F-8B71-38E5F0D759A9}" srcOrd="0" destOrd="0" presId="urn:microsoft.com/office/officeart/2016/7/layout/RepeatingBendingProcessNew"/>
    <dgm:cxn modelId="{55BE6A90-162F-4B44-8E86-77808D49BF78}" type="presOf" srcId="{4FEF90AC-8ADB-4E65-A25D-7F053AE101B8}" destId="{B6568896-64C4-41AC-BD6C-572317E6B51E}" srcOrd="0" destOrd="0" presId="urn:microsoft.com/office/officeart/2016/7/layout/RepeatingBendingProcessNew"/>
    <dgm:cxn modelId="{A213709C-98C5-4384-93CB-DC4DDCC82A21}" type="presOf" srcId="{5F063DD2-19D5-41AD-AB11-2908869C98E9}" destId="{9EC291EB-5BAD-4986-8212-491C33C49FB6}" srcOrd="0" destOrd="0" presId="urn:microsoft.com/office/officeart/2016/7/layout/RepeatingBendingProcessNew"/>
    <dgm:cxn modelId="{4317FA9C-84B8-4131-9CAE-FCFCC22C29DB}" type="presOf" srcId="{521A25EA-9013-4A14-8B1C-0B09F020F46D}" destId="{9D3F581B-7576-404B-BB40-B56A1A172941}" srcOrd="0" destOrd="0" presId="urn:microsoft.com/office/officeart/2016/7/layout/RepeatingBendingProcessNew"/>
    <dgm:cxn modelId="{8E4276A6-F4FE-48FB-9137-1EE6B1D83D00}" type="presOf" srcId="{3ADD9382-8A3C-4D67-8E15-442D199B07B8}" destId="{945CE04D-3FBD-41DE-89C8-E06DBF4A0245}" srcOrd="0" destOrd="0" presId="urn:microsoft.com/office/officeart/2016/7/layout/RepeatingBendingProcessNew"/>
    <dgm:cxn modelId="{84DB0EB7-EA1B-47BB-9336-576B7E84BCA6}" srcId="{0FD65BE3-E80C-43B2-B8F7-5170552BF44C}" destId="{B8789479-57FA-47FE-8414-B39EB25339CE}" srcOrd="4" destOrd="0" parTransId="{4D5044B5-2B0D-48AD-AABF-13711FD804AA}" sibTransId="{AEFA101B-E4AE-47B3-A489-B15C3CBA6750}"/>
    <dgm:cxn modelId="{FB45F5BD-196C-4EFF-B1DA-81B327241F4B}" srcId="{0FD65BE3-E80C-43B2-B8F7-5170552BF44C}" destId="{521A25EA-9013-4A14-8B1C-0B09F020F46D}" srcOrd="2" destOrd="0" parTransId="{CF9387AF-5DE3-4D54-9D92-EAB922ECFB34}" sibTransId="{D3DBD322-9D00-47F2-9C69-28DF8D0FA46A}"/>
    <dgm:cxn modelId="{99E23ACB-2C2D-4BE1-9880-CF63675FBA56}" type="presOf" srcId="{0FD65BE3-E80C-43B2-B8F7-5170552BF44C}" destId="{2132DA1E-7663-4602-84D5-E555271DC631}" srcOrd="0" destOrd="0" presId="urn:microsoft.com/office/officeart/2016/7/layout/RepeatingBendingProcessNew"/>
    <dgm:cxn modelId="{0204C3CF-1EC4-493A-869C-27F6DE257AB8}" type="presOf" srcId="{44072F6A-34B7-45D2-8704-05FB40ACDFB1}" destId="{4FF7B834-213C-45D0-B865-A2B06748F9CC}" srcOrd="1" destOrd="0" presId="urn:microsoft.com/office/officeart/2016/7/layout/RepeatingBendingProcessNew"/>
    <dgm:cxn modelId="{06B5E9F3-5CEB-4A71-941B-8876D9550570}" type="presOf" srcId="{AEFA101B-E4AE-47B3-A489-B15C3CBA6750}" destId="{2A50C888-B183-4178-BAAD-E34CE18F008E}" srcOrd="0" destOrd="0" presId="urn:microsoft.com/office/officeart/2016/7/layout/RepeatingBendingProcessNew"/>
    <dgm:cxn modelId="{390859FF-C6D6-48E9-9DEF-FCDDF3C1F652}" type="presOf" srcId="{4FEF90AC-8ADB-4E65-A25D-7F053AE101B8}" destId="{CA0A2155-F55D-4884-8231-1C903564D48F}" srcOrd="1" destOrd="0" presId="urn:microsoft.com/office/officeart/2016/7/layout/RepeatingBendingProcessNew"/>
    <dgm:cxn modelId="{B7EFB23A-FDC4-49CE-B577-6F7958ED3E31}" type="presParOf" srcId="{2132DA1E-7663-4602-84D5-E555271DC631}" destId="{0D9E3606-AD60-457C-96FA-F7B2554E0799}" srcOrd="0" destOrd="0" presId="urn:microsoft.com/office/officeart/2016/7/layout/RepeatingBendingProcessNew"/>
    <dgm:cxn modelId="{145A01D7-B82F-4A50-AC0E-37CA04A87EB5}" type="presParOf" srcId="{2132DA1E-7663-4602-84D5-E555271DC631}" destId="{45078464-7E62-4A5C-B85D-CE1DF93E03E6}" srcOrd="1" destOrd="0" presId="urn:microsoft.com/office/officeart/2016/7/layout/RepeatingBendingProcessNew"/>
    <dgm:cxn modelId="{03162239-54F6-4099-BBF6-7CAE8253F18C}" type="presParOf" srcId="{45078464-7E62-4A5C-B85D-CE1DF93E03E6}" destId="{4FF7B834-213C-45D0-B865-A2B06748F9CC}" srcOrd="0" destOrd="0" presId="urn:microsoft.com/office/officeart/2016/7/layout/RepeatingBendingProcessNew"/>
    <dgm:cxn modelId="{20BE61DC-8137-4F68-A164-203A24314146}" type="presParOf" srcId="{2132DA1E-7663-4602-84D5-E555271DC631}" destId="{89D34359-B965-444F-8B71-38E5F0D759A9}" srcOrd="2" destOrd="0" presId="urn:microsoft.com/office/officeart/2016/7/layout/RepeatingBendingProcessNew"/>
    <dgm:cxn modelId="{7F6174B0-16EC-4CAF-9F97-E8F37FF91342}" type="presParOf" srcId="{2132DA1E-7663-4602-84D5-E555271DC631}" destId="{B6568896-64C4-41AC-BD6C-572317E6B51E}" srcOrd="3" destOrd="0" presId="urn:microsoft.com/office/officeart/2016/7/layout/RepeatingBendingProcessNew"/>
    <dgm:cxn modelId="{9EA4121E-8EED-43DE-AB21-C2A69B989002}" type="presParOf" srcId="{B6568896-64C4-41AC-BD6C-572317E6B51E}" destId="{CA0A2155-F55D-4884-8231-1C903564D48F}" srcOrd="0" destOrd="0" presId="urn:microsoft.com/office/officeart/2016/7/layout/RepeatingBendingProcessNew"/>
    <dgm:cxn modelId="{159964C2-41DA-4B7A-BD81-2CDA091B33E8}" type="presParOf" srcId="{2132DA1E-7663-4602-84D5-E555271DC631}" destId="{9D3F581B-7576-404B-BB40-B56A1A172941}" srcOrd="4" destOrd="0" presId="urn:microsoft.com/office/officeart/2016/7/layout/RepeatingBendingProcessNew"/>
    <dgm:cxn modelId="{FC4B10FA-4F3C-47CE-9860-5B382962F013}" type="presParOf" srcId="{2132DA1E-7663-4602-84D5-E555271DC631}" destId="{7788DDB1-0060-4AF8-8A6C-95F78969AE64}" srcOrd="5" destOrd="0" presId="urn:microsoft.com/office/officeart/2016/7/layout/RepeatingBendingProcessNew"/>
    <dgm:cxn modelId="{D507E7E0-2F8E-4453-8F6F-99E070A2F561}" type="presParOf" srcId="{7788DDB1-0060-4AF8-8A6C-95F78969AE64}" destId="{959A27C1-D29D-4B89-9EB2-286CAE1EF68B}" srcOrd="0" destOrd="0" presId="urn:microsoft.com/office/officeart/2016/7/layout/RepeatingBendingProcessNew"/>
    <dgm:cxn modelId="{5971F08B-B5F8-42C5-AE5C-135F752EFAA2}" type="presParOf" srcId="{2132DA1E-7663-4602-84D5-E555271DC631}" destId="{945CE04D-3FBD-41DE-89C8-E06DBF4A0245}" srcOrd="6" destOrd="0" presId="urn:microsoft.com/office/officeart/2016/7/layout/RepeatingBendingProcessNew"/>
    <dgm:cxn modelId="{FEBD7DD2-5B3F-4556-88FB-E28C03D05898}" type="presParOf" srcId="{2132DA1E-7663-4602-84D5-E555271DC631}" destId="{57D6C4FD-CDE2-46F3-98A7-6C547B30471C}" srcOrd="7" destOrd="0" presId="urn:microsoft.com/office/officeart/2016/7/layout/RepeatingBendingProcessNew"/>
    <dgm:cxn modelId="{5A2166BA-7C55-43B4-B16D-A56106C095C2}" type="presParOf" srcId="{57D6C4FD-CDE2-46F3-98A7-6C547B30471C}" destId="{712D2BAF-E7CF-4ED3-86F5-F8724CB3A042}" srcOrd="0" destOrd="0" presId="urn:microsoft.com/office/officeart/2016/7/layout/RepeatingBendingProcessNew"/>
    <dgm:cxn modelId="{22AFBEF3-6F8A-47B5-AB71-6231982FFD28}" type="presParOf" srcId="{2132DA1E-7663-4602-84D5-E555271DC631}" destId="{59A39765-FD3D-4CF5-AB68-768256A32A77}" srcOrd="8" destOrd="0" presId="urn:microsoft.com/office/officeart/2016/7/layout/RepeatingBendingProcessNew"/>
    <dgm:cxn modelId="{F2958DF0-971F-4A14-A5B5-3BB48C3B3079}" type="presParOf" srcId="{2132DA1E-7663-4602-84D5-E555271DC631}" destId="{2A50C888-B183-4178-BAAD-E34CE18F008E}" srcOrd="9" destOrd="0" presId="urn:microsoft.com/office/officeart/2016/7/layout/RepeatingBendingProcessNew"/>
    <dgm:cxn modelId="{D5FFC18C-EEBB-41D6-AD42-C8463AB6E7CB}" type="presParOf" srcId="{2A50C888-B183-4178-BAAD-E34CE18F008E}" destId="{4613AD97-C71F-4561-9739-125AA09E8F22}" srcOrd="0" destOrd="0" presId="urn:microsoft.com/office/officeart/2016/7/layout/RepeatingBendingProcessNew"/>
    <dgm:cxn modelId="{F12A4250-AD44-4344-BD1D-2ED87DCF7A9D}" type="presParOf" srcId="{2132DA1E-7663-4602-84D5-E555271DC631}" destId="{9EC291EB-5BAD-4986-8212-491C33C49FB6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A5FE6-FF23-47F2-9D50-2BA9ED7D84B7}">
      <dsp:nvSpPr>
        <dsp:cNvPr id="0" name=""/>
        <dsp:cNvSpPr/>
      </dsp:nvSpPr>
      <dsp:spPr>
        <a:xfrm>
          <a:off x="0" y="745053"/>
          <a:ext cx="10506456" cy="13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7B9F3-2CA7-4792-9469-40421E51A158}">
      <dsp:nvSpPr>
        <dsp:cNvPr id="0" name=""/>
        <dsp:cNvSpPr/>
      </dsp:nvSpPr>
      <dsp:spPr>
        <a:xfrm>
          <a:off x="416083" y="1054537"/>
          <a:ext cx="756516" cy="756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3F391-CDDD-4A95-8F6D-DAD6CBF0DC9D}">
      <dsp:nvSpPr>
        <dsp:cNvPr id="0" name=""/>
        <dsp:cNvSpPr/>
      </dsp:nvSpPr>
      <dsp:spPr>
        <a:xfrm>
          <a:off x="1588683" y="745053"/>
          <a:ext cx="8917772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 Building a Team to Beat Icons in FIFA 23</a:t>
          </a:r>
          <a:endParaRPr lang="en-US" sz="2500" kern="1200"/>
        </a:p>
      </dsp:txBody>
      <dsp:txXfrm>
        <a:off x="1588683" y="745053"/>
        <a:ext cx="8917772" cy="1375483"/>
      </dsp:txXfrm>
    </dsp:sp>
    <dsp:sp modelId="{2A45EFE3-7CAC-4DF4-9864-A461526A17FF}">
      <dsp:nvSpPr>
        <dsp:cNvPr id="0" name=""/>
        <dsp:cNvSpPr/>
      </dsp:nvSpPr>
      <dsp:spPr>
        <a:xfrm>
          <a:off x="0" y="2464408"/>
          <a:ext cx="10506456" cy="13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A3448-227B-42A6-BA94-D8536E1723B5}">
      <dsp:nvSpPr>
        <dsp:cNvPr id="0" name=""/>
        <dsp:cNvSpPr/>
      </dsp:nvSpPr>
      <dsp:spPr>
        <a:xfrm>
          <a:off x="416083" y="2773892"/>
          <a:ext cx="756516" cy="756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26E44-0E53-4A1F-B105-3BE76994013B}">
      <dsp:nvSpPr>
        <dsp:cNvPr id="0" name=""/>
        <dsp:cNvSpPr/>
      </dsp:nvSpPr>
      <dsp:spPr>
        <a:xfrm>
          <a:off x="1588683" y="2464408"/>
          <a:ext cx="4727905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Data Collection and Preparation:</a:t>
          </a:r>
          <a:endParaRPr lang="en-US" sz="2500" kern="1200"/>
        </a:p>
      </dsp:txBody>
      <dsp:txXfrm>
        <a:off x="1588683" y="2464408"/>
        <a:ext cx="4727905" cy="1375483"/>
      </dsp:txXfrm>
    </dsp:sp>
    <dsp:sp modelId="{B01E55A3-CB57-478C-8DB3-26F1E7FB54B7}">
      <dsp:nvSpPr>
        <dsp:cNvPr id="0" name=""/>
        <dsp:cNvSpPr/>
      </dsp:nvSpPr>
      <dsp:spPr>
        <a:xfrm>
          <a:off x="6316588" y="2464408"/>
          <a:ext cx="4189867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Gather player data including attributes like potential, position, and overall rating.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Organize data into structured formats for each team.</a:t>
          </a:r>
          <a:endParaRPr lang="en-US" sz="1600" kern="1200"/>
        </a:p>
      </dsp:txBody>
      <dsp:txXfrm>
        <a:off x="6316588" y="2464408"/>
        <a:ext cx="4189867" cy="1375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6AB96-3BE6-4FDA-9381-91A48302A5C3}">
      <dsp:nvSpPr>
        <dsp:cNvPr id="0" name=""/>
        <dsp:cNvSpPr/>
      </dsp:nvSpPr>
      <dsp:spPr>
        <a:xfrm>
          <a:off x="0" y="745053"/>
          <a:ext cx="10506456" cy="13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CD9BA-0E4B-4519-897A-5439B09EBFB3}">
      <dsp:nvSpPr>
        <dsp:cNvPr id="0" name=""/>
        <dsp:cNvSpPr/>
      </dsp:nvSpPr>
      <dsp:spPr>
        <a:xfrm>
          <a:off x="416083" y="1054537"/>
          <a:ext cx="756516" cy="756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251BA5-1B00-4B27-817F-9A8027BF1FA2}">
      <dsp:nvSpPr>
        <dsp:cNvPr id="0" name=""/>
        <dsp:cNvSpPr/>
      </dsp:nvSpPr>
      <dsp:spPr>
        <a:xfrm>
          <a:off x="1588683" y="745053"/>
          <a:ext cx="8917772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Develop criteria to select the best players for each position in a team.</a:t>
          </a:r>
          <a:endParaRPr lang="en-US" sz="2500" kern="1200"/>
        </a:p>
      </dsp:txBody>
      <dsp:txXfrm>
        <a:off x="1588683" y="745053"/>
        <a:ext cx="8917772" cy="1375483"/>
      </dsp:txXfrm>
    </dsp:sp>
    <dsp:sp modelId="{70ACD78C-D3FB-45B7-8622-4B4AAB62915C}">
      <dsp:nvSpPr>
        <dsp:cNvPr id="0" name=""/>
        <dsp:cNvSpPr/>
      </dsp:nvSpPr>
      <dsp:spPr>
        <a:xfrm>
          <a:off x="0" y="2464408"/>
          <a:ext cx="10506456" cy="13754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EEDE5-FD65-4B85-BD0C-E775D2EDDF25}">
      <dsp:nvSpPr>
        <dsp:cNvPr id="0" name=""/>
        <dsp:cNvSpPr/>
      </dsp:nvSpPr>
      <dsp:spPr>
        <a:xfrm>
          <a:off x="416083" y="2773892"/>
          <a:ext cx="756516" cy="756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9E694-E094-4837-B1BF-E3A1D7B1A1DF}">
      <dsp:nvSpPr>
        <dsp:cNvPr id="0" name=""/>
        <dsp:cNvSpPr/>
      </dsp:nvSpPr>
      <dsp:spPr>
        <a:xfrm>
          <a:off x="1588683" y="2464408"/>
          <a:ext cx="8917772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Consider factors like overall rating, potential, and position compatibility.</a:t>
          </a:r>
          <a:endParaRPr lang="en-US" sz="2500" kern="1200"/>
        </a:p>
      </dsp:txBody>
      <dsp:txXfrm>
        <a:off x="1588683" y="2464408"/>
        <a:ext cx="8917772" cy="13754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6E7CF-C39C-4BA9-92D4-49B9FABADE1E}">
      <dsp:nvSpPr>
        <dsp:cNvPr id="0" name=""/>
        <dsp:cNvSpPr/>
      </dsp:nvSpPr>
      <dsp:spPr>
        <a:xfrm>
          <a:off x="0" y="600303"/>
          <a:ext cx="10168127" cy="1108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B99F0-4D0A-4BEE-B937-4E9623E1C5A4}">
      <dsp:nvSpPr>
        <dsp:cNvPr id="0" name=""/>
        <dsp:cNvSpPr/>
      </dsp:nvSpPr>
      <dsp:spPr>
        <a:xfrm>
          <a:off x="335246" y="849660"/>
          <a:ext cx="609539" cy="609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BCED3-8312-454F-9B6A-4313F8480C81}">
      <dsp:nvSpPr>
        <dsp:cNvPr id="0" name=""/>
        <dsp:cNvSpPr/>
      </dsp:nvSpPr>
      <dsp:spPr>
        <a:xfrm>
          <a:off x="1280031" y="600303"/>
          <a:ext cx="8888096" cy="110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90" tIns="117290" rIns="117290" bIns="11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Players used in one of 8 teams should not be repeated.</a:t>
          </a:r>
          <a:endParaRPr lang="en-US" sz="2500" kern="1200"/>
        </a:p>
      </dsp:txBody>
      <dsp:txXfrm>
        <a:off x="1280031" y="600303"/>
        <a:ext cx="8888096" cy="1108252"/>
      </dsp:txXfrm>
    </dsp:sp>
    <dsp:sp modelId="{C0404817-D456-4468-974E-DE7578F14638}">
      <dsp:nvSpPr>
        <dsp:cNvPr id="0" name=""/>
        <dsp:cNvSpPr/>
      </dsp:nvSpPr>
      <dsp:spPr>
        <a:xfrm>
          <a:off x="0" y="1985619"/>
          <a:ext cx="10168127" cy="11082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967FB-D578-4573-ADE9-479481202F04}">
      <dsp:nvSpPr>
        <dsp:cNvPr id="0" name=""/>
        <dsp:cNvSpPr/>
      </dsp:nvSpPr>
      <dsp:spPr>
        <a:xfrm>
          <a:off x="335246" y="2234976"/>
          <a:ext cx="609539" cy="609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676DF-9582-47C6-ADA0-373A73BE80BA}">
      <dsp:nvSpPr>
        <dsp:cNvPr id="0" name=""/>
        <dsp:cNvSpPr/>
      </dsp:nvSpPr>
      <dsp:spPr>
        <a:xfrm>
          <a:off x="1280031" y="1985619"/>
          <a:ext cx="8888096" cy="110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290" tIns="117290" rIns="117290" bIns="1172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Choosing players position based on their chemistry.</a:t>
          </a:r>
          <a:endParaRPr lang="en-US" sz="2500" kern="1200"/>
        </a:p>
      </dsp:txBody>
      <dsp:txXfrm>
        <a:off x="1280031" y="1985619"/>
        <a:ext cx="8888096" cy="1108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3FD4F-9B2A-41DB-A328-673189C6BDAC}">
      <dsp:nvSpPr>
        <dsp:cNvPr id="0" name=""/>
        <dsp:cNvSpPr/>
      </dsp:nvSpPr>
      <dsp:spPr>
        <a:xfrm>
          <a:off x="635507" y="0"/>
          <a:ext cx="5541264" cy="554126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86F2B-EFC9-491C-9378-EC777E727830}">
      <dsp:nvSpPr>
        <dsp:cNvPr id="0" name=""/>
        <dsp:cNvSpPr/>
      </dsp:nvSpPr>
      <dsp:spPr>
        <a:xfrm>
          <a:off x="1161928" y="526420"/>
          <a:ext cx="2161092" cy="21610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This project is based on Fifa23 dataset where some of players may not be playing in the league as transfers occurring frequently.</a:t>
          </a:r>
          <a:endParaRPr lang="en-US" sz="1600" kern="1200"/>
        </a:p>
      </dsp:txBody>
      <dsp:txXfrm>
        <a:off x="1267424" y="631916"/>
        <a:ext cx="1950100" cy="1950100"/>
      </dsp:txXfrm>
    </dsp:sp>
    <dsp:sp modelId="{C3D49218-9ABE-4112-A789-C6889B741DBD}">
      <dsp:nvSpPr>
        <dsp:cNvPr id="0" name=""/>
        <dsp:cNvSpPr/>
      </dsp:nvSpPr>
      <dsp:spPr>
        <a:xfrm>
          <a:off x="3489258" y="526420"/>
          <a:ext cx="2161092" cy="216109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Players are separated based on where they performed well.</a:t>
          </a:r>
          <a:endParaRPr lang="en-US" sz="1600" kern="1200"/>
        </a:p>
      </dsp:txBody>
      <dsp:txXfrm>
        <a:off x="3594754" y="631916"/>
        <a:ext cx="1950100" cy="1950100"/>
      </dsp:txXfrm>
    </dsp:sp>
    <dsp:sp modelId="{A5474192-1FA2-4D46-BDD8-0DC228CE0E72}">
      <dsp:nvSpPr>
        <dsp:cNvPr id="0" name=""/>
        <dsp:cNvSpPr/>
      </dsp:nvSpPr>
      <dsp:spPr>
        <a:xfrm>
          <a:off x="1161928" y="2853750"/>
          <a:ext cx="2161092" cy="216109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There will be 8 teams and no substitute players.</a:t>
          </a:r>
          <a:endParaRPr lang="en-US" sz="1600" kern="1200"/>
        </a:p>
      </dsp:txBody>
      <dsp:txXfrm>
        <a:off x="1267424" y="2959246"/>
        <a:ext cx="1950100" cy="1950100"/>
      </dsp:txXfrm>
    </dsp:sp>
    <dsp:sp modelId="{3AE44C0B-FF11-4BB3-AA38-4AAA851B1BD0}">
      <dsp:nvSpPr>
        <dsp:cNvPr id="0" name=""/>
        <dsp:cNvSpPr/>
      </dsp:nvSpPr>
      <dsp:spPr>
        <a:xfrm>
          <a:off x="3489258" y="2853750"/>
          <a:ext cx="2161092" cy="21610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It includes 3 main Continents and Europe’s top5 leagues.</a:t>
          </a:r>
          <a:endParaRPr lang="en-US" sz="1600" kern="1200"/>
        </a:p>
      </dsp:txBody>
      <dsp:txXfrm>
        <a:off x="3594754" y="2959246"/>
        <a:ext cx="1950100" cy="1950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78464-7E62-4A5C-B85D-CE1DF93E03E6}">
      <dsp:nvSpPr>
        <dsp:cNvPr id="0" name=""/>
        <dsp:cNvSpPr/>
      </dsp:nvSpPr>
      <dsp:spPr>
        <a:xfrm>
          <a:off x="2899779" y="686484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46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0985" y="729398"/>
        <a:ext cx="28053" cy="5610"/>
      </dsp:txXfrm>
    </dsp:sp>
    <dsp:sp modelId="{0D9E3606-AD60-457C-96FA-F7B2554E0799}">
      <dsp:nvSpPr>
        <dsp:cNvPr id="0" name=""/>
        <dsp:cNvSpPr/>
      </dsp:nvSpPr>
      <dsp:spPr>
        <a:xfrm>
          <a:off x="462167" y="380"/>
          <a:ext cx="2439412" cy="146364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These 8 teams will compete each other.</a:t>
          </a:r>
          <a:endParaRPr lang="en-US" sz="1400" kern="1200"/>
        </a:p>
      </dsp:txBody>
      <dsp:txXfrm>
        <a:off x="462167" y="380"/>
        <a:ext cx="2439412" cy="1463647"/>
      </dsp:txXfrm>
    </dsp:sp>
    <dsp:sp modelId="{B6568896-64C4-41AC-BD6C-572317E6B51E}">
      <dsp:nvSpPr>
        <dsp:cNvPr id="0" name=""/>
        <dsp:cNvSpPr/>
      </dsp:nvSpPr>
      <dsp:spPr>
        <a:xfrm>
          <a:off x="1681873" y="1462227"/>
          <a:ext cx="3000476" cy="530464"/>
        </a:xfrm>
        <a:custGeom>
          <a:avLst/>
          <a:gdLst/>
          <a:ahLst/>
          <a:cxnLst/>
          <a:rect l="0" t="0" r="0" b="0"/>
          <a:pathLst>
            <a:path>
              <a:moveTo>
                <a:pt x="3000476" y="0"/>
              </a:moveTo>
              <a:lnTo>
                <a:pt x="3000476" y="282332"/>
              </a:lnTo>
              <a:lnTo>
                <a:pt x="0" y="282332"/>
              </a:lnTo>
              <a:lnTo>
                <a:pt x="0" y="530464"/>
              </a:lnTo>
            </a:path>
          </a:pathLst>
        </a:custGeom>
        <a:noFill/>
        <a:ln w="6350" cap="flat" cmpd="sng" algn="ctr">
          <a:solidFill>
            <a:schemeClr val="accent5">
              <a:hueOff val="4352466"/>
              <a:satOff val="1923"/>
              <a:lumOff val="-210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5799" y="1724654"/>
        <a:ext cx="152624" cy="5610"/>
      </dsp:txXfrm>
    </dsp:sp>
    <dsp:sp modelId="{89D34359-B965-444F-8B71-38E5F0D759A9}">
      <dsp:nvSpPr>
        <dsp:cNvPr id="0" name=""/>
        <dsp:cNvSpPr/>
      </dsp:nvSpPr>
      <dsp:spPr>
        <a:xfrm>
          <a:off x="3462644" y="380"/>
          <a:ext cx="2439412" cy="1463647"/>
        </a:xfrm>
        <a:prstGeom prst="rect">
          <a:avLst/>
        </a:prstGeom>
        <a:solidFill>
          <a:schemeClr val="accent5">
            <a:hueOff val="3481973"/>
            <a:satOff val="1538"/>
            <a:lumOff val="-1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For ultimate team selection, each player from their team who have highest potential increase based on their position is selected.</a:t>
          </a:r>
          <a:endParaRPr lang="en-US" sz="1400" kern="1200" dirty="0"/>
        </a:p>
      </dsp:txBody>
      <dsp:txXfrm>
        <a:off x="3462644" y="380"/>
        <a:ext cx="2439412" cy="1463647"/>
      </dsp:txXfrm>
    </dsp:sp>
    <dsp:sp modelId="{7788DDB1-0060-4AF8-8A6C-95F78969AE64}">
      <dsp:nvSpPr>
        <dsp:cNvPr id="0" name=""/>
        <dsp:cNvSpPr/>
      </dsp:nvSpPr>
      <dsp:spPr>
        <a:xfrm>
          <a:off x="2899779" y="2711196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464" y="45720"/>
              </a:lnTo>
            </a:path>
          </a:pathLst>
        </a:custGeom>
        <a:noFill/>
        <a:ln w="6350" cap="flat" cmpd="sng" algn="ctr">
          <a:solidFill>
            <a:schemeClr val="accent5">
              <a:hueOff val="8704932"/>
              <a:satOff val="3846"/>
              <a:lumOff val="-421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0985" y="2754110"/>
        <a:ext cx="28053" cy="5610"/>
      </dsp:txXfrm>
    </dsp:sp>
    <dsp:sp modelId="{9D3F581B-7576-404B-BB40-B56A1A172941}">
      <dsp:nvSpPr>
        <dsp:cNvPr id="0" name=""/>
        <dsp:cNvSpPr/>
      </dsp:nvSpPr>
      <dsp:spPr>
        <a:xfrm>
          <a:off x="462167" y="2025092"/>
          <a:ext cx="2439412" cy="1463647"/>
        </a:xfrm>
        <a:prstGeom prst="rect">
          <a:avLst/>
        </a:prstGeom>
        <a:solidFill>
          <a:schemeClr val="accent5">
            <a:hueOff val="6963945"/>
            <a:satOff val="3077"/>
            <a:lumOff val="-3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Winning team can have upto 3 players in their squad.</a:t>
          </a:r>
          <a:endParaRPr lang="en-US" sz="1400" kern="1200"/>
        </a:p>
      </dsp:txBody>
      <dsp:txXfrm>
        <a:off x="462167" y="2025092"/>
        <a:ext cx="2439412" cy="1463647"/>
      </dsp:txXfrm>
    </dsp:sp>
    <dsp:sp modelId="{57D6C4FD-CDE2-46F3-98A7-6C547B30471C}">
      <dsp:nvSpPr>
        <dsp:cNvPr id="0" name=""/>
        <dsp:cNvSpPr/>
      </dsp:nvSpPr>
      <dsp:spPr>
        <a:xfrm>
          <a:off x="1681873" y="3486939"/>
          <a:ext cx="3000476" cy="530464"/>
        </a:xfrm>
        <a:custGeom>
          <a:avLst/>
          <a:gdLst/>
          <a:ahLst/>
          <a:cxnLst/>
          <a:rect l="0" t="0" r="0" b="0"/>
          <a:pathLst>
            <a:path>
              <a:moveTo>
                <a:pt x="3000476" y="0"/>
              </a:moveTo>
              <a:lnTo>
                <a:pt x="3000476" y="282332"/>
              </a:lnTo>
              <a:lnTo>
                <a:pt x="0" y="282332"/>
              </a:lnTo>
              <a:lnTo>
                <a:pt x="0" y="530464"/>
              </a:lnTo>
            </a:path>
          </a:pathLst>
        </a:custGeom>
        <a:noFill/>
        <a:ln w="6350" cap="flat" cmpd="sng" algn="ctr">
          <a:solidFill>
            <a:schemeClr val="accent5">
              <a:hueOff val="13057397"/>
              <a:satOff val="5769"/>
              <a:lumOff val="-63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5799" y="3749366"/>
        <a:ext cx="152624" cy="5610"/>
      </dsp:txXfrm>
    </dsp:sp>
    <dsp:sp modelId="{945CE04D-3FBD-41DE-89C8-E06DBF4A0245}">
      <dsp:nvSpPr>
        <dsp:cNvPr id="0" name=""/>
        <dsp:cNvSpPr/>
      </dsp:nvSpPr>
      <dsp:spPr>
        <a:xfrm>
          <a:off x="3462644" y="2025092"/>
          <a:ext cx="2439412" cy="1463647"/>
        </a:xfrm>
        <a:prstGeom prst="rect">
          <a:avLst/>
        </a:prstGeom>
        <a:solidFill>
          <a:schemeClr val="accent5">
            <a:hueOff val="10445919"/>
            <a:satOff val="4615"/>
            <a:lumOff val="-5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Runner up and Third place teams can have 2 players each.</a:t>
          </a:r>
          <a:endParaRPr lang="en-US" sz="1400" kern="1200"/>
        </a:p>
      </dsp:txBody>
      <dsp:txXfrm>
        <a:off x="3462644" y="2025092"/>
        <a:ext cx="2439412" cy="1463647"/>
      </dsp:txXfrm>
    </dsp:sp>
    <dsp:sp modelId="{2A50C888-B183-4178-BAAD-E34CE18F008E}">
      <dsp:nvSpPr>
        <dsp:cNvPr id="0" name=""/>
        <dsp:cNvSpPr/>
      </dsp:nvSpPr>
      <dsp:spPr>
        <a:xfrm>
          <a:off x="2899779" y="4735907"/>
          <a:ext cx="5304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464" y="45720"/>
              </a:lnTo>
            </a:path>
          </a:pathLst>
        </a:custGeom>
        <a:noFill/>
        <a:ln w="635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50985" y="4778822"/>
        <a:ext cx="28053" cy="5610"/>
      </dsp:txXfrm>
    </dsp:sp>
    <dsp:sp modelId="{59A39765-FD3D-4CF5-AB68-768256A32A77}">
      <dsp:nvSpPr>
        <dsp:cNvPr id="0" name=""/>
        <dsp:cNvSpPr/>
      </dsp:nvSpPr>
      <dsp:spPr>
        <a:xfrm>
          <a:off x="462167" y="4049804"/>
          <a:ext cx="2439412" cy="1463647"/>
        </a:xfrm>
        <a:prstGeom prst="rect">
          <a:avLst/>
        </a:prstGeom>
        <a:solidFill>
          <a:schemeClr val="accent5">
            <a:hueOff val="13927891"/>
            <a:satOff val="6154"/>
            <a:lumOff val="-6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No player from the last positioned team.</a:t>
          </a:r>
          <a:endParaRPr lang="en-US" sz="1400" kern="1200"/>
        </a:p>
      </dsp:txBody>
      <dsp:txXfrm>
        <a:off x="462167" y="4049804"/>
        <a:ext cx="2439412" cy="1463647"/>
      </dsp:txXfrm>
    </dsp:sp>
    <dsp:sp modelId="{9EC291EB-5BAD-4986-8212-491C33C49FB6}">
      <dsp:nvSpPr>
        <dsp:cNvPr id="0" name=""/>
        <dsp:cNvSpPr/>
      </dsp:nvSpPr>
      <dsp:spPr>
        <a:xfrm>
          <a:off x="3462644" y="4049804"/>
          <a:ext cx="2439412" cy="1463647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533" tIns="125471" rIns="119533" bIns="12547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Other 5 teams can have 1 player each.</a:t>
          </a:r>
          <a:endParaRPr lang="en-US" sz="1400" kern="1200"/>
        </a:p>
      </dsp:txBody>
      <dsp:txXfrm>
        <a:off x="3462644" y="4049804"/>
        <a:ext cx="2439412" cy="14636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7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1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1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6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3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4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9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2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8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4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mancemeetslife.com/2015/01/christiano-ronaldo-wins-ballon-dor-fifa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otball ball on the field line">
            <a:extLst>
              <a:ext uri="{FF2B5EF4-FFF2-40B4-BE49-F238E27FC236}">
                <a16:creationId xmlns:a16="http://schemas.microsoft.com/office/drawing/2014/main" id="{2E21EF17-A2F6-A099-FE82-88C2B2ECE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45740" y="10"/>
            <a:ext cx="866849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6740C-0441-3422-5FD5-B4BA19E49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N" sz="4800" dirty="0"/>
              <a:t>FIFA23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69714-46B2-C392-4550-5621BC8E5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endParaRPr lang="en-IN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2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6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81771-2970-1695-ABB3-5177969C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dirty="0"/>
              <a:t>European Players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FC0DA61E-2E12-6910-B2D8-48171ED3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8" t="7258" r="16083"/>
          <a:stretch/>
        </p:blipFill>
        <p:spPr>
          <a:xfrm>
            <a:off x="5414356" y="918289"/>
            <a:ext cx="6408836" cy="48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8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9283B-7EBB-5C03-22E4-052B5E83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dirty="0"/>
              <a:t>American Players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06E9DCCE-8911-00DB-7A66-F4B99C31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5" t="7727" r="15806"/>
          <a:stretch/>
        </p:blipFill>
        <p:spPr>
          <a:xfrm>
            <a:off x="5414356" y="947079"/>
            <a:ext cx="6408836" cy="481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52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C8CB5-0112-80FF-BBEE-E6747331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dirty="0"/>
              <a:t>African Players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45527E-1083-3570-075A-1E3A192A2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 t="7146" r="15647"/>
          <a:stretch/>
        </p:blipFill>
        <p:spPr>
          <a:xfrm>
            <a:off x="5414356" y="953937"/>
            <a:ext cx="6408836" cy="47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8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D74E4-D194-D95E-9989-115B643D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/>
              <a:t>Premier League Players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A5AE3C73-DCC4-D92E-0392-08B0BF1B3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7146" r="15964"/>
          <a:stretch/>
        </p:blipFill>
        <p:spPr>
          <a:xfrm>
            <a:off x="5414356" y="953971"/>
            <a:ext cx="6408836" cy="479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02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F48D9-ED4C-54D6-43E1-271B256B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dirty="0"/>
              <a:t>La Liga Players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football game&#10;&#10;Description automatically generated">
            <a:extLst>
              <a:ext uri="{FF2B5EF4-FFF2-40B4-BE49-F238E27FC236}">
                <a16:creationId xmlns:a16="http://schemas.microsoft.com/office/drawing/2014/main" id="{330CC3B4-5514-CC7F-644F-B724DCD6A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942050"/>
            <a:ext cx="6408836" cy="482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2413D-F5A3-70B6-3B72-9C333E5C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/>
              <a:t>Serie-A Players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CA6F97-AE1E-46B7-0E80-81FFF373D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9" t="6864" r="15329"/>
          <a:stretch/>
        </p:blipFill>
        <p:spPr>
          <a:xfrm>
            <a:off x="5414356" y="952122"/>
            <a:ext cx="6408836" cy="48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25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BA2B3-D6B2-876B-9202-4662B89A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/>
              <a:t>Ligue-1 Players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2F4C24A-3311-24F0-8DBD-BBA2346EA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6" t="6902" r="15847"/>
          <a:stretch/>
        </p:blipFill>
        <p:spPr>
          <a:xfrm>
            <a:off x="4864608" y="766854"/>
            <a:ext cx="6846363" cy="51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08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E747F-254A-C76C-5071-5C9DCEEE2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/>
              <a:t>Bundesliga Players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5E8B2C-8FF0-C826-4253-E13E85D73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t="7727" r="15692"/>
          <a:stretch/>
        </p:blipFill>
        <p:spPr>
          <a:xfrm>
            <a:off x="5414356" y="964292"/>
            <a:ext cx="6408836" cy="47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15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633F4-88A7-37AD-A8EE-349F8C01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IN" sz="3400" dirty="0"/>
              <a:t>Building final 11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A5CE-35D9-ACE1-31A6-CA280F9E7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IN" sz="1700"/>
              <a:t>As the tournament finished, the players form the winning team who have potential 90+ are filtered out.</a:t>
            </a:r>
          </a:p>
          <a:p>
            <a:r>
              <a:rPr lang="en-IN" sz="1700"/>
              <a:t>As mentioned before 3 players from the winning team moves from base card to their potential card overall.</a:t>
            </a:r>
          </a:p>
          <a:p>
            <a:r>
              <a:rPr lang="en-IN" sz="1700"/>
              <a:t>2 players from runner up and third position gets the boost.</a:t>
            </a:r>
          </a:p>
          <a:p>
            <a:r>
              <a:rPr lang="en-IN" sz="1700"/>
              <a:t>1 player except the final positioned team gets boosted.</a:t>
            </a:r>
            <a:endParaRPr lang="en-IN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D5F4A-3B53-1CAC-E55E-E2ED09AA9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1" r="24456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442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5A049-03F3-F863-3329-2FB057599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/>
              <a:t>Ultimate 11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F3D8B7-43DE-DF71-B506-EE801842A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6" t="7039" r="15545"/>
          <a:stretch/>
        </p:blipFill>
        <p:spPr>
          <a:xfrm>
            <a:off x="4979322" y="771988"/>
            <a:ext cx="7103064" cy="54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1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7E0C8-D246-6302-9ECD-00CBF4F9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IN" sz="3600" dirty="0"/>
              <a:t>PROBLEM STATEMENT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3EB5912-3481-C4EF-F1B8-829E1F5DA0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026448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645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C91B-2FBD-CEF2-8A31-063BD18D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E6C1B-1125-EB94-D8A1-C32244FCE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35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0C42-4D57-AF09-A55F-B28CC5B8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29D70-60A7-556F-4F12-99712838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82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2C64-8B7F-E6B6-9437-711B000798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flipH="1" flipV="1">
            <a:off x="12585939" y="2690813"/>
            <a:ext cx="603849" cy="181783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08479D15-ED8F-8D37-FCCE-D26C3D8F87E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7543" r="16229"/>
          <a:stretch/>
        </p:blipFill>
        <p:spPr>
          <a:xfrm>
            <a:off x="1580356" y="240506"/>
            <a:ext cx="9031288" cy="6376987"/>
          </a:xfr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AAD4DF-3E70-688F-AC38-F9744413C6E7}"/>
              </a:ext>
            </a:extLst>
          </p:cNvPr>
          <p:cNvSpPr txBox="1"/>
          <p:nvPr/>
        </p:nvSpPr>
        <p:spPr>
          <a:xfrm>
            <a:off x="5237671" y="319176"/>
            <a:ext cx="151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Amasis MT Pro Medium" panose="020F05020202040302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ICON 11 FC</a:t>
            </a:r>
            <a:endParaRPr lang="en-IN" b="1" dirty="0">
              <a:latin typeface="Amasis MT Pro Medium" panose="020F05020202040302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46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6" name="Picture 15" descr="A person holding a gold ball&#10;&#10;Description automatically generated">
            <a:extLst>
              <a:ext uri="{FF2B5EF4-FFF2-40B4-BE49-F238E27FC236}">
                <a16:creationId xmlns:a16="http://schemas.microsoft.com/office/drawing/2014/main" id="{A535298B-EE09-BFA4-021E-0358BF363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572" y="2278061"/>
            <a:ext cx="5596128" cy="3819357"/>
          </a:xfrm>
          <a:prstGeom prst="rect">
            <a:avLst/>
          </a:prstGeom>
        </p:spPr>
      </p:pic>
      <p:pic>
        <p:nvPicPr>
          <p:cNvPr id="9" name="Content Placeholder 8" descr="A gold ball on a black background&#10;&#10;Description automatically generated">
            <a:extLst>
              <a:ext uri="{FF2B5EF4-FFF2-40B4-BE49-F238E27FC236}">
                <a16:creationId xmlns:a16="http://schemas.microsoft.com/office/drawing/2014/main" id="{87480430-6442-191E-413B-8E89DA8B9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6821"/>
          <a:stretch/>
        </p:blipFill>
        <p:spPr>
          <a:xfrm>
            <a:off x="6210302" y="2721200"/>
            <a:ext cx="5596128" cy="2933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6E48D9-FA8B-6AC5-69EB-0DDA02764DAA}"/>
              </a:ext>
            </a:extLst>
          </p:cNvPr>
          <p:cNvSpPr txBox="1"/>
          <p:nvPr/>
        </p:nvSpPr>
        <p:spPr>
          <a:xfrm>
            <a:off x="9357571" y="6870700"/>
            <a:ext cx="283442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www.romancemeetslife.com/2015/01/christiano-ronaldo-wins-ballon-dor-fifa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IN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9BCFD7-2CAF-24F4-1647-58E186B366A0}"/>
              </a:ext>
            </a:extLst>
          </p:cNvPr>
          <p:cNvSpPr txBox="1"/>
          <p:nvPr/>
        </p:nvSpPr>
        <p:spPr>
          <a:xfrm>
            <a:off x="12719190" y="6757972"/>
            <a:ext cx="1847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IN" sz="700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14446-DC37-8E7C-061C-FD02BBFB591B}"/>
              </a:ext>
            </a:extLst>
          </p:cNvPr>
          <p:cNvSpPr txBox="1"/>
          <p:nvPr/>
        </p:nvSpPr>
        <p:spPr>
          <a:xfrm>
            <a:off x="454662" y="1390247"/>
            <a:ext cx="1151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highlight>
                  <a:srgbClr val="000000"/>
                </a:highlight>
                <a:latin typeface="Shonar Bangla" panose="020B0502040204020203" pitchFamily="18" charset="0"/>
                <a:cs typeface="Shonar Bangla" panose="020B0502040204020203" pitchFamily="18" charset="0"/>
              </a:rPr>
              <a:t>The Ballon d'Or is considered one of the highest honors in the football world, highlighting exceptional talent and contributions to the sport.</a:t>
            </a:r>
            <a:endParaRPr lang="en-IN" b="1" dirty="0">
              <a:highlight>
                <a:srgbClr val="000000"/>
              </a:highlight>
              <a:latin typeface="Shonar Bangla" panose="020B0502040204020203" pitchFamily="18" charset="0"/>
              <a:cs typeface="Shonar Bangla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37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C4493E-FA33-B50F-5F8F-68AB71F1366D}"/>
              </a:ext>
            </a:extLst>
          </p:cNvPr>
          <p:cNvSpPr txBox="1"/>
          <p:nvPr/>
        </p:nvSpPr>
        <p:spPr>
          <a:xfrm>
            <a:off x="2897936" y="151179"/>
            <a:ext cx="612475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000" dirty="0"/>
          </a:p>
          <a:p>
            <a:r>
              <a:rPr lang="en-IN" sz="1000" dirty="0"/>
              <a:t>1. **Web Scraping:** We started by scraping data from a website (footballtoday.com) that listed Ballon d'Or winners.</a:t>
            </a:r>
          </a:p>
          <a:p>
            <a:endParaRPr lang="en-IN" sz="1000" dirty="0"/>
          </a:p>
          <a:p>
            <a:r>
              <a:rPr lang="en-IN" sz="1000" dirty="0"/>
              <a:t>2. **Data Extraction:** We extracted information about Ballon d'Or winners, including their names, nationalities, and the years they won.</a:t>
            </a:r>
          </a:p>
          <a:p>
            <a:endParaRPr lang="en-IN" sz="1000" dirty="0"/>
          </a:p>
          <a:p>
            <a:r>
              <a:rPr lang="en-IN" sz="1000" dirty="0"/>
              <a:t>3. **Data Cleaning:** We cleaned the extracted data by removing unnecessary characters and formatting it into a more structured form.</a:t>
            </a:r>
          </a:p>
          <a:p>
            <a:endParaRPr lang="en-IN" sz="1000" dirty="0"/>
          </a:p>
          <a:p>
            <a:r>
              <a:rPr lang="en-IN" sz="1000" dirty="0"/>
              <a:t>4. **Data Storage:** We saved the cleaned data in a CSV (Comma-Separated Values) file for further analysis.</a:t>
            </a:r>
          </a:p>
          <a:p>
            <a:endParaRPr lang="en-IN" sz="1000" dirty="0"/>
          </a:p>
          <a:p>
            <a:r>
              <a:rPr lang="en-IN" sz="1000" dirty="0"/>
              <a:t>5. **Data Analysis:** We discussed various ways to </a:t>
            </a:r>
            <a:r>
              <a:rPr lang="en-IN" sz="1000" dirty="0" err="1"/>
              <a:t>analyze</a:t>
            </a:r>
            <a:r>
              <a:rPr lang="en-IN" sz="1000" dirty="0"/>
              <a:t> the data, including filtering winners from specific years and displaying the results.</a:t>
            </a:r>
          </a:p>
          <a:p>
            <a:endParaRPr lang="en-IN" sz="1000" dirty="0"/>
          </a:p>
          <a:p>
            <a:r>
              <a:rPr lang="en-IN" sz="1000" dirty="0"/>
              <a:t>6. **Data Filtering:** We filtered the list of winners to include only those who won between 1980 and 2007.</a:t>
            </a:r>
          </a:p>
          <a:p>
            <a:endParaRPr lang="en-IN" sz="1000" dirty="0"/>
          </a:p>
          <a:p>
            <a:r>
              <a:rPr lang="en-IN" sz="1000" dirty="0"/>
              <a:t>7. **Data Presentation:** We displayed the filtered data, showing Ballon d'Or winners from 1980 to 2007 in the Python output.</a:t>
            </a:r>
          </a:p>
          <a:p>
            <a:endParaRPr lang="en-IN" sz="1000" dirty="0"/>
          </a:p>
          <a:p>
            <a:r>
              <a:rPr lang="en-IN" sz="1000" dirty="0"/>
              <a:t>8. **Data Cleaning (Part 2):** We identified and cleaned gaps and empty spaces in the data to create a cleaner and more structured dataset.</a:t>
            </a:r>
          </a:p>
          <a:p>
            <a:endParaRPr lang="en-IN" sz="1000" dirty="0"/>
          </a:p>
          <a:p>
            <a:r>
              <a:rPr lang="en-IN" sz="1000" dirty="0"/>
              <a:t>9. **Excel Data Cleaning:** We discussed an Excel-based approach to cleaning data, specifically addressing the removal of blank spaces between values.</a:t>
            </a:r>
          </a:p>
          <a:p>
            <a:endParaRPr lang="en-IN" sz="1000" dirty="0"/>
          </a:p>
          <a:p>
            <a:r>
              <a:rPr lang="en-IN" sz="1000" dirty="0"/>
              <a:t>10. **Web Scraping (Part 2):** We mentioned the need to scrape additional data from Wikipedia, specifically the rankings of Ballon d'Or winners.</a:t>
            </a:r>
          </a:p>
          <a:p>
            <a:endParaRPr lang="en-IN" sz="1000" dirty="0"/>
          </a:p>
          <a:p>
            <a:r>
              <a:rPr lang="en-IN" sz="1000" dirty="0"/>
              <a:t>11. **Data Cleaning (Part 3):** We discussed further cleaning steps, such as removing </a:t>
            </a:r>
            <a:r>
              <a:rPr lang="en-IN" sz="1000" dirty="0" err="1"/>
              <a:t>NaN</a:t>
            </a:r>
            <a:r>
              <a:rPr lang="en-IN" sz="1000" dirty="0"/>
              <a:t> values in a structured dataset.</a:t>
            </a:r>
          </a:p>
          <a:p>
            <a:endParaRPr lang="en-IN" sz="1000" dirty="0"/>
          </a:p>
          <a:p>
            <a:r>
              <a:rPr lang="en-IN" sz="1000" dirty="0"/>
              <a:t>12. **Excel Data Cleaning (Part 2):** We provided an Excel formula to clean empty spaces between values in an Excel spreadsheet.</a:t>
            </a:r>
          </a:p>
          <a:p>
            <a:endParaRPr lang="en-IN" sz="1000" dirty="0"/>
          </a:p>
          <a:p>
            <a:r>
              <a:rPr lang="en-IN" sz="1000" dirty="0"/>
              <a:t>Throughout this project, we've been working with football-related data, cleaning it, and preparing it for analysis. We've also discussed various data analysis techniques and tasks that can be applied to similar projects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54829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D4B42-49D2-CBA2-94E2-EB633FEDB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sz="3100" b="1" i="0">
                <a:effectLst/>
                <a:latin typeface="Söhne"/>
              </a:rPr>
              <a:t>Football Team Building:</a:t>
            </a:r>
            <a:br>
              <a:rPr lang="en-US" sz="3100" b="0" i="0">
                <a:effectLst/>
                <a:latin typeface="Söhne"/>
              </a:rPr>
            </a:br>
            <a:endParaRPr lang="en-IN" sz="3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033A85-A24A-E527-E231-E9E1EFE1DE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29247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69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4349-B702-015C-C653-62C10BA1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Rules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B3112E1-90BF-4388-0064-FA57C0292B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3995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D3B48-761E-BDB6-EC00-88A59C99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IN" b="0" dirty="0"/>
              <a:t>Players Selection Criteria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0A767C-EF48-47A8-C167-62B590F9A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752821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64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EB990-FF41-F29D-D294-D9EC647B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N" dirty="0"/>
              <a:t>Tournament and Team Selection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0E9AB0-604C-CAF2-5B4C-B1D7C4767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18315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166155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691</Words>
  <Application>Microsoft Office PowerPoint</Application>
  <PresentationFormat>Widescreen</PresentationFormat>
  <Paragraphs>67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Amasis MT Pro Medium</vt:lpstr>
      <vt:lpstr>Arial</vt:lpstr>
      <vt:lpstr>Avenir Next LT Pro</vt:lpstr>
      <vt:lpstr>Calibri</vt:lpstr>
      <vt:lpstr>Neue Haas Grotesk Text Pro</vt:lpstr>
      <vt:lpstr>Shonar Bangla</vt:lpstr>
      <vt:lpstr>Söhne</vt:lpstr>
      <vt:lpstr>AccentBoxVTI</vt:lpstr>
      <vt:lpstr>FIFA23 Analysis</vt:lpstr>
      <vt:lpstr>PROBLEM STATEMENT</vt:lpstr>
      <vt:lpstr>PowerPoint Presentation</vt:lpstr>
      <vt:lpstr>PowerPoint Presentation</vt:lpstr>
      <vt:lpstr>PowerPoint Presentation</vt:lpstr>
      <vt:lpstr>Football Team Building: </vt:lpstr>
      <vt:lpstr>Rules</vt:lpstr>
      <vt:lpstr>Players Selection Criteria</vt:lpstr>
      <vt:lpstr>Tournament and Team Selection</vt:lpstr>
      <vt:lpstr>European Players</vt:lpstr>
      <vt:lpstr>American Players</vt:lpstr>
      <vt:lpstr>African Players</vt:lpstr>
      <vt:lpstr>Premier League Players</vt:lpstr>
      <vt:lpstr>La Liga Players</vt:lpstr>
      <vt:lpstr>Serie-A Players</vt:lpstr>
      <vt:lpstr>Ligue-1 Players</vt:lpstr>
      <vt:lpstr>Bundesliga Players</vt:lpstr>
      <vt:lpstr>Building final 11</vt:lpstr>
      <vt:lpstr>Ultimate 11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FIFA23 Analysis</dc:title>
  <dc:creator>MS583</dc:creator>
  <cp:lastModifiedBy>MS583</cp:lastModifiedBy>
  <cp:revision>5</cp:revision>
  <dcterms:created xsi:type="dcterms:W3CDTF">2023-08-31T03:10:05Z</dcterms:created>
  <dcterms:modified xsi:type="dcterms:W3CDTF">2023-09-22T16:02:06Z</dcterms:modified>
</cp:coreProperties>
</file>